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 id="2147483696" r:id="rId3"/>
    <p:sldMasterId id="2147483708" r:id="rId4"/>
    <p:sldMasterId id="2147483720" r:id="rId5"/>
  </p:sldMasterIdLst>
  <p:notesMasterIdLst>
    <p:notesMasterId r:id="rId30"/>
  </p:notesMasterIdLst>
  <p:sldIdLst>
    <p:sldId id="286" r:id="rId6"/>
    <p:sldId id="287" r:id="rId7"/>
    <p:sldId id="270" r:id="rId8"/>
    <p:sldId id="271" r:id="rId9"/>
    <p:sldId id="272" r:id="rId10"/>
    <p:sldId id="289" r:id="rId11"/>
    <p:sldId id="268" r:id="rId12"/>
    <p:sldId id="266" r:id="rId13"/>
    <p:sldId id="269" r:id="rId14"/>
    <p:sldId id="267" r:id="rId15"/>
    <p:sldId id="260" r:id="rId16"/>
    <p:sldId id="264" r:id="rId17"/>
    <p:sldId id="261" r:id="rId18"/>
    <p:sldId id="262" r:id="rId19"/>
    <p:sldId id="274" r:id="rId20"/>
    <p:sldId id="290" r:id="rId21"/>
    <p:sldId id="275" r:id="rId22"/>
    <p:sldId id="276" r:id="rId23"/>
    <p:sldId id="277" r:id="rId24"/>
    <p:sldId id="278" r:id="rId25"/>
    <p:sldId id="280" r:id="rId26"/>
    <p:sldId id="281" r:id="rId27"/>
    <p:sldId id="288" r:id="rId28"/>
    <p:sldId id="282"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919" autoAdjust="0"/>
    <p:restoredTop sz="94434" autoAdjust="0"/>
  </p:normalViewPr>
  <p:slideViewPr>
    <p:cSldViewPr snapToGrid="0">
      <p:cViewPr varScale="1">
        <p:scale>
          <a:sx n="73" d="100"/>
          <a:sy n="73" d="100"/>
        </p:scale>
        <p:origin x="5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AA9E6D-4B72-4852-9A90-71FD8CCB0A1C}" type="datetimeFigureOut">
              <a:rPr lang="en-US" smtClean="0"/>
              <a:t>2/18/2016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95B09E-FEB6-4FA0-812F-3FFFD04E6BC3}" type="slidenum">
              <a:rPr lang="en-US" smtClean="0"/>
              <a:t>‹#›</a:t>
            </a:fld>
            <a:endParaRPr lang="en-US"/>
          </a:p>
        </p:txBody>
      </p:sp>
    </p:spTree>
    <p:extLst>
      <p:ext uri="{BB962C8B-B14F-4D97-AF65-F5344CB8AC3E}">
        <p14:creationId xmlns:p14="http://schemas.microsoft.com/office/powerpoint/2010/main" val="220565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r>
              <a:rPr lang="en-US" sz="1200" kern="1200" dirty="0" smtClean="0">
                <a:solidFill>
                  <a:schemeClr val="tx1"/>
                </a:solidFill>
                <a:latin typeface="+mn-lt"/>
                <a:ea typeface="+mn-ea"/>
                <a:cs typeface="+mn-cs"/>
              </a:rPr>
              <a:t>It has been argued that the current findings indicate that the scissors will not close, even when one considers the historical bias. But the question if and to what extent the angle will diminish in time, is vital to all discussion on the topic. The Committee has examined this process and its various components.</a:t>
            </a:r>
          </a:p>
          <a:p>
            <a:pPr algn="l" rtl="0"/>
            <a:endParaRPr lang="en-US" sz="1200" kern="1200" dirty="0" smtClean="0">
              <a:solidFill>
                <a:schemeClr val="tx1"/>
              </a:solidFill>
              <a:latin typeface="+mn-lt"/>
              <a:ea typeface="+mn-ea"/>
              <a:cs typeface="+mn-cs"/>
            </a:endParaRPr>
          </a:p>
          <a:p>
            <a:pPr algn="l" rtl="0"/>
            <a:r>
              <a:rPr lang="en-US" sz="1200" kern="1200" dirty="0" smtClean="0">
                <a:solidFill>
                  <a:schemeClr val="tx1"/>
                </a:solidFill>
                <a:latin typeface="+mn-lt"/>
                <a:ea typeface="+mn-ea"/>
                <a:cs typeface="+mn-cs"/>
              </a:rPr>
              <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We learned that only a small number of the relatively large number of Ph.D. female students under their supervision opted for an academic career. This finding may indicate a serious obstacle to the creation of gender equality in the faculty even after such equality has been/will be obtained among the Ph.D. graduates. But, be the sources of this obstacle what they may, the members of the committee believe that the University can contribute to its elimination. The activity must focus on the creation of a climate in which it is clear that not only can the unique hardships facing women throughout their academic careers be overcome but that the academic system is interested in having as many women as possible traverse the barrier and therefore the University extends a helping hand to the women who have chosen this path.</a:t>
            </a:r>
            <a:br>
              <a:rPr lang="en-US" sz="1200" kern="1200" dirty="0" smtClean="0">
                <a:solidFill>
                  <a:schemeClr val="tx1"/>
                </a:solidFill>
                <a:latin typeface="+mn-lt"/>
                <a:ea typeface="+mn-ea"/>
                <a:cs typeface="+mn-cs"/>
              </a:rPr>
            </a:br>
            <a:endParaRPr lang="he-IL" dirty="0"/>
          </a:p>
        </p:txBody>
      </p:sp>
      <p:sp>
        <p:nvSpPr>
          <p:cNvPr id="4" name="Slide Number Placeholder 3"/>
          <p:cNvSpPr>
            <a:spLocks noGrp="1"/>
          </p:cNvSpPr>
          <p:nvPr>
            <p:ph type="sldNum" sz="quarter" idx="10"/>
          </p:nvPr>
        </p:nvSpPr>
        <p:spPr/>
        <p:txBody>
          <a:bodyPr/>
          <a:lstStyle/>
          <a:p>
            <a:fld id="{E879C8FB-25CF-4E8A-A028-9E6D562E90EC}" type="slidenum">
              <a:rPr lang="he-IL" smtClean="0">
                <a:solidFill>
                  <a:prstClr val="black"/>
                </a:solidFill>
              </a:rPr>
              <a:pPr/>
              <a:t>6</a:t>
            </a:fld>
            <a:endParaRPr lang="he-IL">
              <a:solidFill>
                <a:prstClr val="black"/>
              </a:solidFill>
            </a:endParaRPr>
          </a:p>
        </p:txBody>
      </p:sp>
    </p:spTree>
    <p:extLst>
      <p:ext uri="{BB962C8B-B14F-4D97-AF65-F5344CB8AC3E}">
        <p14:creationId xmlns:p14="http://schemas.microsoft.com/office/powerpoint/2010/main" val="7820870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err="1" smtClean="0">
                <a:ln>
                  <a:noFill/>
                </a:ln>
                <a:solidFill>
                  <a:srgbClr val="222222"/>
                </a:solidFill>
                <a:effectLst/>
                <a:uLnTx/>
                <a:uFillTx/>
                <a:latin typeface="verdana" panose="020B0604030504040204" pitchFamily="34" charset="0"/>
                <a:ea typeface="+mn-ea"/>
                <a:cs typeface="+mn-cs"/>
              </a:rPr>
              <a:t>Levitte</a:t>
            </a:r>
            <a:r>
              <a:rPr kumimoji="0" lang="en-US" sz="2800" b="0" i="0" u="none" strike="noStrike" kern="1200" cap="none" spc="0" normalizeH="0" baseline="0" noProof="0" dirty="0" smtClean="0">
                <a:ln>
                  <a:noFill/>
                </a:ln>
                <a:solidFill>
                  <a:srgbClr val="222222"/>
                </a:solidFill>
                <a:effectLst/>
                <a:uLnTx/>
                <a:uFillTx/>
                <a:latin typeface="verdana" panose="020B0604030504040204" pitchFamily="34" charset="0"/>
                <a:ea typeface="+mn-ea"/>
                <a:cs typeface="+mn-cs"/>
              </a:rPr>
              <a:t> works closely with the Senior Vice Provost for Academic Affairs on issues of faculty development and diversity across the University, addressing the need for more accountability in the hiring process, while ensuring the excellence and diversity of the faculty.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0" u="none" strike="noStrike" kern="1200" cap="none" spc="0" normalizeH="0" baseline="0" noProof="0" dirty="0" smtClean="0">
              <a:ln>
                <a:noFill/>
              </a:ln>
              <a:solidFill>
                <a:srgbClr val="222222"/>
              </a:solidFill>
              <a:effectLst/>
              <a:uLnTx/>
              <a:uFillTx/>
              <a:latin typeface="verdana" panose="020B0604030504040204" pitchFamily="34"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rgbClr val="222222"/>
                </a:solidFill>
                <a:effectLst/>
                <a:uLnTx/>
                <a:uFillTx/>
                <a:latin typeface="verdana" panose="020B0604030504040204" pitchFamily="34" charset="0"/>
                <a:ea typeface="+mn-ea"/>
                <a:cs typeface="+mn-cs"/>
              </a:rPr>
              <a:t>Yael is also a member of the University Diversity Council (UDC), which is responsible for implementation of and accountability on diversity initiatives campus-wide.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0" u="none" strike="noStrike" kern="1200" cap="none" spc="0" normalizeH="0" baseline="0" noProof="0" dirty="0" smtClean="0">
              <a:ln>
                <a:noFill/>
              </a:ln>
              <a:solidFill>
                <a:srgbClr val="222222"/>
              </a:solidFill>
              <a:effectLst/>
              <a:uLnTx/>
              <a:uFillTx/>
              <a:latin typeface="verdana" panose="020B0604030504040204" pitchFamily="34"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err="1" smtClean="0">
                <a:ln>
                  <a:noFill/>
                </a:ln>
                <a:solidFill>
                  <a:srgbClr val="222222"/>
                </a:solidFill>
                <a:effectLst/>
                <a:uLnTx/>
                <a:uFillTx/>
                <a:latin typeface="verdana" panose="020B0604030504040204" pitchFamily="34" charset="0"/>
                <a:ea typeface="+mn-ea"/>
                <a:cs typeface="+mn-cs"/>
              </a:rPr>
              <a:t>Levitte</a:t>
            </a:r>
            <a:r>
              <a:rPr kumimoji="0" lang="en-US" sz="2800" b="0" i="0" u="none" strike="noStrike" kern="1200" cap="none" spc="0" normalizeH="0" baseline="0" noProof="0" dirty="0" smtClean="0">
                <a:ln>
                  <a:noFill/>
                </a:ln>
                <a:solidFill>
                  <a:srgbClr val="222222"/>
                </a:solidFill>
                <a:effectLst/>
                <a:uLnTx/>
                <a:uFillTx/>
                <a:latin typeface="verdana" panose="020B0604030504040204" pitchFamily="34" charset="0"/>
                <a:ea typeface="+mn-ea"/>
                <a:cs typeface="+mn-cs"/>
              </a:rPr>
              <a:t> was Executive Director of the CU-ADVANCE Center (2009-2012), an NSF-funded Center working to retain and advance women in science and engineering. </a:t>
            </a:r>
            <a:endParaRPr kumimoji="0" lang="he-IL" sz="2800" b="0" i="0" u="none" strike="noStrike" kern="1200" cap="none" spc="0" normalizeH="0" baseline="0" noProof="0" dirty="0" smtClean="0">
              <a:ln>
                <a:noFill/>
              </a:ln>
              <a:solidFill>
                <a:prstClr val="black"/>
              </a:solidFill>
              <a:effectLst/>
              <a:uLnTx/>
              <a:uFillTx/>
              <a:latin typeface="+mn-lt"/>
              <a:ea typeface="+mn-ea"/>
              <a:cs typeface="+mn-cs"/>
            </a:endParaRPr>
          </a:p>
          <a:p>
            <a:endParaRPr lang="he-IL" dirty="0"/>
          </a:p>
        </p:txBody>
      </p:sp>
      <p:sp>
        <p:nvSpPr>
          <p:cNvPr id="4" name="Slide Number Placeholder 3"/>
          <p:cNvSpPr>
            <a:spLocks noGrp="1"/>
          </p:cNvSpPr>
          <p:nvPr>
            <p:ph type="sldNum" sz="quarter" idx="10"/>
          </p:nvPr>
        </p:nvSpPr>
        <p:spPr/>
        <p:txBody>
          <a:bodyPr/>
          <a:lstStyle/>
          <a:p>
            <a:fld id="{3C95B09E-FEB6-4FA0-812F-3FFFD04E6BC3}" type="slidenum">
              <a:rPr lang="en-US" smtClean="0"/>
              <a:t>23</a:t>
            </a:fld>
            <a:endParaRPr lang="en-US"/>
          </a:p>
        </p:txBody>
      </p:sp>
    </p:spTree>
    <p:extLst>
      <p:ext uri="{BB962C8B-B14F-4D97-AF65-F5344CB8AC3E}">
        <p14:creationId xmlns:p14="http://schemas.microsoft.com/office/powerpoint/2010/main" val="1690713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smtClean="0"/>
              <a:t>School of nutrition</a:t>
            </a:r>
            <a:endParaRPr lang="en-US" dirty="0"/>
          </a:p>
        </p:txBody>
      </p:sp>
      <p:sp>
        <p:nvSpPr>
          <p:cNvPr id="4" name="Slide Number Placeholder 3"/>
          <p:cNvSpPr>
            <a:spLocks noGrp="1"/>
          </p:cNvSpPr>
          <p:nvPr>
            <p:ph type="sldNum" sz="quarter" idx="10"/>
          </p:nvPr>
        </p:nvSpPr>
        <p:spPr/>
        <p:txBody>
          <a:bodyPr/>
          <a:lstStyle/>
          <a:p>
            <a:fld id="{E879C8FB-25CF-4E8A-A028-9E6D562E90EC}" type="slidenum">
              <a:rPr lang="he-IL" smtClean="0">
                <a:solidFill>
                  <a:prstClr val="black"/>
                </a:solidFill>
              </a:rPr>
              <a:pPr/>
              <a:t>10</a:t>
            </a:fld>
            <a:endParaRPr lang="he-IL">
              <a:solidFill>
                <a:prstClr val="black"/>
              </a:solidFill>
            </a:endParaRPr>
          </a:p>
        </p:txBody>
      </p:sp>
    </p:spTree>
    <p:extLst>
      <p:ext uri="{BB962C8B-B14F-4D97-AF65-F5344CB8AC3E}">
        <p14:creationId xmlns:p14="http://schemas.microsoft.com/office/powerpoint/2010/main" val="27670425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79C8FB-25CF-4E8A-A028-9E6D562E90EC}" type="slidenum">
              <a:rPr lang="he-IL" smtClean="0">
                <a:solidFill>
                  <a:prstClr val="black"/>
                </a:solidFill>
              </a:rPr>
              <a:pPr/>
              <a:t>15</a:t>
            </a:fld>
            <a:endParaRPr lang="he-IL">
              <a:solidFill>
                <a:prstClr val="black"/>
              </a:solidFill>
            </a:endParaRPr>
          </a:p>
        </p:txBody>
      </p:sp>
    </p:spTree>
    <p:extLst>
      <p:ext uri="{BB962C8B-B14F-4D97-AF65-F5344CB8AC3E}">
        <p14:creationId xmlns:p14="http://schemas.microsoft.com/office/powerpoint/2010/main" val="3315199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dirty="0"/>
          </a:p>
        </p:txBody>
      </p:sp>
      <p:sp>
        <p:nvSpPr>
          <p:cNvPr id="4" name="Slide Number Placeholder 3"/>
          <p:cNvSpPr>
            <a:spLocks noGrp="1"/>
          </p:cNvSpPr>
          <p:nvPr>
            <p:ph type="sldNum" sz="quarter" idx="10"/>
          </p:nvPr>
        </p:nvSpPr>
        <p:spPr/>
        <p:txBody>
          <a:bodyPr/>
          <a:lstStyle/>
          <a:p>
            <a:fld id="{3C95B09E-FEB6-4FA0-812F-3FFFD04E6BC3}" type="slidenum">
              <a:rPr lang="en-US" smtClean="0"/>
              <a:t>16</a:t>
            </a:fld>
            <a:endParaRPr lang="en-US"/>
          </a:p>
        </p:txBody>
      </p:sp>
    </p:spTree>
    <p:extLst>
      <p:ext uri="{BB962C8B-B14F-4D97-AF65-F5344CB8AC3E}">
        <p14:creationId xmlns:p14="http://schemas.microsoft.com/office/powerpoint/2010/main" val="4544732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r>
              <a:rPr lang="en-US" sz="1200" kern="1200" dirty="0" smtClean="0">
                <a:solidFill>
                  <a:schemeClr val="tx1"/>
                </a:solidFill>
                <a:latin typeface="+mn-lt"/>
                <a:ea typeface="+mn-ea"/>
                <a:cs typeface="+mn-cs"/>
              </a:rPr>
              <a:t>Similar to the members of the </a:t>
            </a:r>
            <a:r>
              <a:rPr lang="en-US" sz="1200" kern="1200" dirty="0" err="1" smtClean="0">
                <a:solidFill>
                  <a:schemeClr val="tx1"/>
                </a:solidFill>
                <a:latin typeface="+mn-lt"/>
                <a:ea typeface="+mn-ea"/>
                <a:cs typeface="+mn-cs"/>
              </a:rPr>
              <a:t>Padan</a:t>
            </a:r>
            <a:r>
              <a:rPr lang="en-US" sz="1200" kern="1200" dirty="0" smtClean="0">
                <a:solidFill>
                  <a:schemeClr val="tx1"/>
                </a:solidFill>
                <a:latin typeface="+mn-lt"/>
                <a:ea typeface="+mn-ea"/>
                <a:cs typeface="+mn-cs"/>
              </a:rPr>
              <a:t> Committee, we too, consider the transition period between the Ph.D. graduation and the realization of a post-doctoral fellowship, to be a bottleneck in the trajectory shaping an academic career for women. </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Women balancing careers and family, who are not the main breadwinners, are very often faced with the argument that going abroad for a few years will seriously damage the principal source of income in the family. This is a serious setback, which is usually not raised in relation to men at similar junctions in their lives. Recognizing the importance of going abroad for a post-doc, the Committee members believe that there is room to make the decision financially easier. We recommend that in those cases in which a woman has been awarded a post-doctoral fellowship from an institution of recognized standing abroad, and she is not the main breadwinner in the family, a supplement of $10,000 be given (this rule will also apply to men in a similar situation).</a:t>
            </a:r>
            <a:br>
              <a:rPr lang="en-US" sz="1200" kern="1200" dirty="0" smtClean="0">
                <a:solidFill>
                  <a:schemeClr val="tx1"/>
                </a:solidFill>
                <a:latin typeface="+mn-lt"/>
                <a:ea typeface="+mn-ea"/>
                <a:cs typeface="+mn-cs"/>
              </a:rPr>
            </a:br>
            <a:endParaRPr lang="he-IL" dirty="0"/>
          </a:p>
        </p:txBody>
      </p:sp>
      <p:sp>
        <p:nvSpPr>
          <p:cNvPr id="4" name="Slide Number Placeholder 3"/>
          <p:cNvSpPr>
            <a:spLocks noGrp="1"/>
          </p:cNvSpPr>
          <p:nvPr>
            <p:ph type="sldNum" sz="quarter" idx="10"/>
          </p:nvPr>
        </p:nvSpPr>
        <p:spPr/>
        <p:txBody>
          <a:bodyPr/>
          <a:lstStyle/>
          <a:p>
            <a:fld id="{E879C8FB-25CF-4E8A-A028-9E6D562E90EC}" type="slidenum">
              <a:rPr lang="he-IL" smtClean="0">
                <a:solidFill>
                  <a:prstClr val="black"/>
                </a:solidFill>
              </a:rPr>
              <a:pPr/>
              <a:t>17</a:t>
            </a:fld>
            <a:endParaRPr lang="he-IL">
              <a:solidFill>
                <a:prstClr val="black"/>
              </a:solidFill>
            </a:endParaRPr>
          </a:p>
        </p:txBody>
      </p:sp>
    </p:spTree>
    <p:extLst>
      <p:ext uri="{BB962C8B-B14F-4D97-AF65-F5344CB8AC3E}">
        <p14:creationId xmlns:p14="http://schemas.microsoft.com/office/powerpoint/2010/main" val="7197938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dirty="0"/>
          </a:p>
        </p:txBody>
      </p:sp>
      <p:sp>
        <p:nvSpPr>
          <p:cNvPr id="4" name="Slide Number Placeholder 3"/>
          <p:cNvSpPr>
            <a:spLocks noGrp="1"/>
          </p:cNvSpPr>
          <p:nvPr>
            <p:ph type="sldNum" sz="quarter" idx="10"/>
          </p:nvPr>
        </p:nvSpPr>
        <p:spPr/>
        <p:txBody>
          <a:bodyPr/>
          <a:lstStyle/>
          <a:p>
            <a:fld id="{E879C8FB-25CF-4E8A-A028-9E6D562E90EC}" type="slidenum">
              <a:rPr lang="he-IL" smtClean="0">
                <a:solidFill>
                  <a:prstClr val="black"/>
                </a:solidFill>
              </a:rPr>
              <a:pPr/>
              <a:t>18</a:t>
            </a:fld>
            <a:endParaRPr lang="he-IL">
              <a:solidFill>
                <a:prstClr val="black"/>
              </a:solidFill>
            </a:endParaRPr>
          </a:p>
        </p:txBody>
      </p:sp>
    </p:spTree>
    <p:extLst>
      <p:ext uri="{BB962C8B-B14F-4D97-AF65-F5344CB8AC3E}">
        <p14:creationId xmlns:p14="http://schemas.microsoft.com/office/powerpoint/2010/main" val="36608858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79C8FB-25CF-4E8A-A028-9E6D562E90EC}" type="slidenum">
              <a:rPr lang="he-IL" smtClean="0">
                <a:solidFill>
                  <a:prstClr val="black"/>
                </a:solidFill>
              </a:rPr>
              <a:pPr/>
              <a:t>19</a:t>
            </a:fld>
            <a:endParaRPr lang="he-IL">
              <a:solidFill>
                <a:prstClr val="black"/>
              </a:solidFill>
            </a:endParaRPr>
          </a:p>
        </p:txBody>
      </p:sp>
    </p:spTree>
    <p:extLst>
      <p:ext uri="{BB962C8B-B14F-4D97-AF65-F5344CB8AC3E}">
        <p14:creationId xmlns:p14="http://schemas.microsoft.com/office/powerpoint/2010/main" val="8171348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dirty="0"/>
          </a:p>
        </p:txBody>
      </p:sp>
      <p:sp>
        <p:nvSpPr>
          <p:cNvPr id="4" name="Slide Number Placeholder 3"/>
          <p:cNvSpPr>
            <a:spLocks noGrp="1"/>
          </p:cNvSpPr>
          <p:nvPr>
            <p:ph type="sldNum" sz="quarter" idx="10"/>
          </p:nvPr>
        </p:nvSpPr>
        <p:spPr/>
        <p:txBody>
          <a:bodyPr/>
          <a:lstStyle/>
          <a:p>
            <a:fld id="{E879C8FB-25CF-4E8A-A028-9E6D562E90EC}" type="slidenum">
              <a:rPr lang="he-IL" smtClean="0">
                <a:solidFill>
                  <a:prstClr val="black"/>
                </a:solidFill>
              </a:rPr>
              <a:pPr/>
              <a:t>20</a:t>
            </a:fld>
            <a:endParaRPr lang="he-IL">
              <a:solidFill>
                <a:prstClr val="black"/>
              </a:solidFill>
            </a:endParaRPr>
          </a:p>
        </p:txBody>
      </p:sp>
    </p:spTree>
    <p:extLst>
      <p:ext uri="{BB962C8B-B14F-4D97-AF65-F5344CB8AC3E}">
        <p14:creationId xmlns:p14="http://schemas.microsoft.com/office/powerpoint/2010/main" val="14053890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e-IL" dirty="0"/>
          </a:p>
        </p:txBody>
      </p:sp>
      <p:sp>
        <p:nvSpPr>
          <p:cNvPr id="4" name="Slide Number Placeholder 3"/>
          <p:cNvSpPr>
            <a:spLocks noGrp="1"/>
          </p:cNvSpPr>
          <p:nvPr>
            <p:ph type="sldNum" sz="quarter" idx="10"/>
          </p:nvPr>
        </p:nvSpPr>
        <p:spPr/>
        <p:txBody>
          <a:bodyPr/>
          <a:lstStyle/>
          <a:p>
            <a:fld id="{E879C8FB-25CF-4E8A-A028-9E6D562E90EC}" type="slidenum">
              <a:rPr lang="he-IL" smtClean="0">
                <a:solidFill>
                  <a:prstClr val="black"/>
                </a:solidFill>
              </a:rPr>
              <a:pPr/>
              <a:t>22</a:t>
            </a:fld>
            <a:endParaRPr lang="he-IL">
              <a:solidFill>
                <a:prstClr val="black"/>
              </a:solidFill>
            </a:endParaRPr>
          </a:p>
        </p:txBody>
      </p:sp>
    </p:spTree>
    <p:extLst>
      <p:ext uri="{BB962C8B-B14F-4D97-AF65-F5344CB8AC3E}">
        <p14:creationId xmlns:p14="http://schemas.microsoft.com/office/powerpoint/2010/main" val="3745961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he-IL"/>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e-IL"/>
          </a:p>
        </p:txBody>
      </p:sp>
      <p:sp>
        <p:nvSpPr>
          <p:cNvPr id="4" name="Date Placeholder 3"/>
          <p:cNvSpPr>
            <a:spLocks noGrp="1"/>
          </p:cNvSpPr>
          <p:nvPr>
            <p:ph type="dt" sz="half" idx="10"/>
          </p:nvPr>
        </p:nvSpPr>
        <p:spPr/>
        <p:txBody>
          <a:bodyPr/>
          <a:lstStyle/>
          <a:p>
            <a:fld id="{A081AE21-E738-4633-BE11-12FDD5C712DC}" type="datetimeFigureOut">
              <a:rPr lang="he-IL" smtClean="0">
                <a:solidFill>
                  <a:prstClr val="black">
                    <a:tint val="75000"/>
                  </a:prstClr>
                </a:solidFill>
              </a:rPr>
              <a:pPr/>
              <a:t>ט'/אדר א/תשע"ו</a:t>
            </a:fld>
            <a:endParaRPr lang="he-IL">
              <a:solidFill>
                <a:prstClr val="black">
                  <a:tint val="75000"/>
                </a:prstClr>
              </a:solidFill>
            </a:endParaRPr>
          </a:p>
        </p:txBody>
      </p:sp>
      <p:sp>
        <p:nvSpPr>
          <p:cNvPr id="5" name="Footer Placeholder 4"/>
          <p:cNvSpPr>
            <a:spLocks noGrp="1"/>
          </p:cNvSpPr>
          <p:nvPr>
            <p:ph type="ftr" sz="quarter" idx="11"/>
          </p:nvPr>
        </p:nvSpPr>
        <p:spPr/>
        <p:txBody>
          <a:bodyPr/>
          <a:lstStyle/>
          <a:p>
            <a:endParaRPr lang="he-IL">
              <a:solidFill>
                <a:prstClr val="black">
                  <a:tint val="75000"/>
                </a:prstClr>
              </a:solidFill>
            </a:endParaRPr>
          </a:p>
        </p:txBody>
      </p:sp>
      <p:sp>
        <p:nvSpPr>
          <p:cNvPr id="6" name="Slide Number Placeholder 5"/>
          <p:cNvSpPr>
            <a:spLocks noGrp="1"/>
          </p:cNvSpPr>
          <p:nvPr>
            <p:ph type="sldNum" sz="quarter" idx="12"/>
          </p:nvPr>
        </p:nvSpPr>
        <p:spPr/>
        <p:txBody>
          <a:bodyPr/>
          <a:lstStyle/>
          <a:p>
            <a:fld id="{7968ABEC-B8CD-4419-BC55-9187278FDE85}"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264132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A081AE21-E738-4633-BE11-12FDD5C712DC}" type="datetimeFigureOut">
              <a:rPr lang="he-IL" smtClean="0">
                <a:solidFill>
                  <a:prstClr val="black">
                    <a:tint val="75000"/>
                  </a:prstClr>
                </a:solidFill>
              </a:rPr>
              <a:pPr/>
              <a:t>ט'/אדר א/תשע"ו</a:t>
            </a:fld>
            <a:endParaRPr lang="he-IL">
              <a:solidFill>
                <a:prstClr val="black">
                  <a:tint val="75000"/>
                </a:prstClr>
              </a:solidFill>
            </a:endParaRPr>
          </a:p>
        </p:txBody>
      </p:sp>
      <p:sp>
        <p:nvSpPr>
          <p:cNvPr id="5" name="Footer Placeholder 4"/>
          <p:cNvSpPr>
            <a:spLocks noGrp="1"/>
          </p:cNvSpPr>
          <p:nvPr>
            <p:ph type="ftr" sz="quarter" idx="11"/>
          </p:nvPr>
        </p:nvSpPr>
        <p:spPr/>
        <p:txBody>
          <a:bodyPr/>
          <a:lstStyle/>
          <a:p>
            <a:endParaRPr lang="he-IL">
              <a:solidFill>
                <a:prstClr val="black">
                  <a:tint val="75000"/>
                </a:prstClr>
              </a:solidFill>
            </a:endParaRPr>
          </a:p>
        </p:txBody>
      </p:sp>
      <p:sp>
        <p:nvSpPr>
          <p:cNvPr id="6" name="Slide Number Placeholder 5"/>
          <p:cNvSpPr>
            <a:spLocks noGrp="1"/>
          </p:cNvSpPr>
          <p:nvPr>
            <p:ph type="sldNum" sz="quarter" idx="12"/>
          </p:nvPr>
        </p:nvSpPr>
        <p:spPr/>
        <p:txBody>
          <a:bodyPr/>
          <a:lstStyle/>
          <a:p>
            <a:fld id="{7968ABEC-B8CD-4419-BC55-9187278FDE85}"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818987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he-IL"/>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A081AE21-E738-4633-BE11-12FDD5C712DC}" type="datetimeFigureOut">
              <a:rPr lang="he-IL" smtClean="0">
                <a:solidFill>
                  <a:prstClr val="black">
                    <a:tint val="75000"/>
                  </a:prstClr>
                </a:solidFill>
              </a:rPr>
              <a:pPr/>
              <a:t>ט'/אדר א/תשע"ו</a:t>
            </a:fld>
            <a:endParaRPr lang="he-IL">
              <a:solidFill>
                <a:prstClr val="black">
                  <a:tint val="75000"/>
                </a:prstClr>
              </a:solidFill>
            </a:endParaRPr>
          </a:p>
        </p:txBody>
      </p:sp>
      <p:sp>
        <p:nvSpPr>
          <p:cNvPr id="5" name="Footer Placeholder 4"/>
          <p:cNvSpPr>
            <a:spLocks noGrp="1"/>
          </p:cNvSpPr>
          <p:nvPr>
            <p:ph type="ftr" sz="quarter" idx="11"/>
          </p:nvPr>
        </p:nvSpPr>
        <p:spPr/>
        <p:txBody>
          <a:bodyPr/>
          <a:lstStyle/>
          <a:p>
            <a:endParaRPr lang="he-IL">
              <a:solidFill>
                <a:prstClr val="black">
                  <a:tint val="75000"/>
                </a:prstClr>
              </a:solidFill>
            </a:endParaRPr>
          </a:p>
        </p:txBody>
      </p:sp>
      <p:sp>
        <p:nvSpPr>
          <p:cNvPr id="6" name="Slide Number Placeholder 5"/>
          <p:cNvSpPr>
            <a:spLocks noGrp="1"/>
          </p:cNvSpPr>
          <p:nvPr>
            <p:ph type="sldNum" sz="quarter" idx="12"/>
          </p:nvPr>
        </p:nvSpPr>
        <p:spPr/>
        <p:txBody>
          <a:bodyPr/>
          <a:lstStyle/>
          <a:p>
            <a:fld id="{7968ABEC-B8CD-4419-BC55-9187278FDE85}"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3633299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he-IL"/>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e-IL"/>
          </a:p>
        </p:txBody>
      </p:sp>
      <p:sp>
        <p:nvSpPr>
          <p:cNvPr id="4" name="Date Placeholder 3"/>
          <p:cNvSpPr>
            <a:spLocks noGrp="1"/>
          </p:cNvSpPr>
          <p:nvPr>
            <p:ph type="dt" sz="half" idx="10"/>
          </p:nvPr>
        </p:nvSpPr>
        <p:spPr/>
        <p:txBody>
          <a:bodyPr/>
          <a:lstStyle/>
          <a:p>
            <a:fld id="{A081AE21-E738-4633-BE11-12FDD5C712DC}" type="datetimeFigureOut">
              <a:rPr lang="he-IL" smtClean="0">
                <a:solidFill>
                  <a:prstClr val="black">
                    <a:tint val="75000"/>
                  </a:prstClr>
                </a:solidFill>
              </a:rPr>
              <a:pPr/>
              <a:t>ט'/אדר א/תשע"ו</a:t>
            </a:fld>
            <a:endParaRPr lang="he-IL">
              <a:solidFill>
                <a:prstClr val="black">
                  <a:tint val="75000"/>
                </a:prstClr>
              </a:solidFill>
            </a:endParaRPr>
          </a:p>
        </p:txBody>
      </p:sp>
      <p:sp>
        <p:nvSpPr>
          <p:cNvPr id="5" name="Footer Placeholder 4"/>
          <p:cNvSpPr>
            <a:spLocks noGrp="1"/>
          </p:cNvSpPr>
          <p:nvPr>
            <p:ph type="ftr" sz="quarter" idx="11"/>
          </p:nvPr>
        </p:nvSpPr>
        <p:spPr/>
        <p:txBody>
          <a:bodyPr/>
          <a:lstStyle/>
          <a:p>
            <a:endParaRPr lang="he-IL">
              <a:solidFill>
                <a:prstClr val="black">
                  <a:tint val="75000"/>
                </a:prstClr>
              </a:solidFill>
            </a:endParaRPr>
          </a:p>
        </p:txBody>
      </p:sp>
      <p:sp>
        <p:nvSpPr>
          <p:cNvPr id="6" name="Slide Number Placeholder 5"/>
          <p:cNvSpPr>
            <a:spLocks noGrp="1"/>
          </p:cNvSpPr>
          <p:nvPr>
            <p:ph type="sldNum" sz="quarter" idx="12"/>
          </p:nvPr>
        </p:nvSpPr>
        <p:spPr/>
        <p:txBody>
          <a:bodyPr/>
          <a:lstStyle/>
          <a:p>
            <a:fld id="{7968ABEC-B8CD-4419-BC55-9187278FDE85}"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2638221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A081AE21-E738-4633-BE11-12FDD5C712DC}" type="datetimeFigureOut">
              <a:rPr lang="he-IL" smtClean="0">
                <a:solidFill>
                  <a:prstClr val="black">
                    <a:tint val="75000"/>
                  </a:prstClr>
                </a:solidFill>
              </a:rPr>
              <a:pPr/>
              <a:t>ט'/אדר א/תשע"ו</a:t>
            </a:fld>
            <a:endParaRPr lang="he-IL">
              <a:solidFill>
                <a:prstClr val="black">
                  <a:tint val="75000"/>
                </a:prstClr>
              </a:solidFill>
            </a:endParaRPr>
          </a:p>
        </p:txBody>
      </p:sp>
      <p:sp>
        <p:nvSpPr>
          <p:cNvPr id="5" name="Footer Placeholder 4"/>
          <p:cNvSpPr>
            <a:spLocks noGrp="1"/>
          </p:cNvSpPr>
          <p:nvPr>
            <p:ph type="ftr" sz="quarter" idx="11"/>
          </p:nvPr>
        </p:nvSpPr>
        <p:spPr/>
        <p:txBody>
          <a:bodyPr/>
          <a:lstStyle/>
          <a:p>
            <a:endParaRPr lang="he-IL">
              <a:solidFill>
                <a:prstClr val="black">
                  <a:tint val="75000"/>
                </a:prstClr>
              </a:solidFill>
            </a:endParaRPr>
          </a:p>
        </p:txBody>
      </p:sp>
      <p:sp>
        <p:nvSpPr>
          <p:cNvPr id="6" name="Slide Number Placeholder 5"/>
          <p:cNvSpPr>
            <a:spLocks noGrp="1"/>
          </p:cNvSpPr>
          <p:nvPr>
            <p:ph type="sldNum" sz="quarter" idx="12"/>
          </p:nvPr>
        </p:nvSpPr>
        <p:spPr/>
        <p:txBody>
          <a:bodyPr/>
          <a:lstStyle/>
          <a:p>
            <a:fld id="{7968ABEC-B8CD-4419-BC55-9187278FDE85}"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6590372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r">
              <a:defRPr sz="4000" b="1" cap="all"/>
            </a:lvl1pPr>
          </a:lstStyle>
          <a:p>
            <a:r>
              <a:rPr lang="en-US" smtClean="0"/>
              <a:t>Click to edit Master title style</a:t>
            </a:r>
            <a:endParaRPr lang="he-IL"/>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81AE21-E738-4633-BE11-12FDD5C712DC}" type="datetimeFigureOut">
              <a:rPr lang="he-IL" smtClean="0">
                <a:solidFill>
                  <a:prstClr val="black">
                    <a:tint val="75000"/>
                  </a:prstClr>
                </a:solidFill>
              </a:rPr>
              <a:pPr/>
              <a:t>ט'/אדר א/תשע"ו</a:t>
            </a:fld>
            <a:endParaRPr lang="he-IL">
              <a:solidFill>
                <a:prstClr val="black">
                  <a:tint val="75000"/>
                </a:prstClr>
              </a:solidFill>
            </a:endParaRPr>
          </a:p>
        </p:txBody>
      </p:sp>
      <p:sp>
        <p:nvSpPr>
          <p:cNvPr id="5" name="Footer Placeholder 4"/>
          <p:cNvSpPr>
            <a:spLocks noGrp="1"/>
          </p:cNvSpPr>
          <p:nvPr>
            <p:ph type="ftr" sz="quarter" idx="11"/>
          </p:nvPr>
        </p:nvSpPr>
        <p:spPr/>
        <p:txBody>
          <a:bodyPr/>
          <a:lstStyle/>
          <a:p>
            <a:endParaRPr lang="he-IL">
              <a:solidFill>
                <a:prstClr val="black">
                  <a:tint val="75000"/>
                </a:prstClr>
              </a:solidFill>
            </a:endParaRPr>
          </a:p>
        </p:txBody>
      </p:sp>
      <p:sp>
        <p:nvSpPr>
          <p:cNvPr id="6" name="Slide Number Placeholder 5"/>
          <p:cNvSpPr>
            <a:spLocks noGrp="1"/>
          </p:cNvSpPr>
          <p:nvPr>
            <p:ph type="sldNum" sz="quarter" idx="12"/>
          </p:nvPr>
        </p:nvSpPr>
        <p:spPr/>
        <p:txBody>
          <a:bodyPr/>
          <a:lstStyle/>
          <a:p>
            <a:fld id="{7968ABEC-B8CD-4419-BC55-9187278FDE85}"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4331414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Date Placeholder 4"/>
          <p:cNvSpPr>
            <a:spLocks noGrp="1"/>
          </p:cNvSpPr>
          <p:nvPr>
            <p:ph type="dt" sz="half" idx="10"/>
          </p:nvPr>
        </p:nvSpPr>
        <p:spPr/>
        <p:txBody>
          <a:bodyPr/>
          <a:lstStyle/>
          <a:p>
            <a:fld id="{A081AE21-E738-4633-BE11-12FDD5C712DC}" type="datetimeFigureOut">
              <a:rPr lang="he-IL" smtClean="0">
                <a:solidFill>
                  <a:prstClr val="black">
                    <a:tint val="75000"/>
                  </a:prstClr>
                </a:solidFill>
              </a:rPr>
              <a:pPr/>
              <a:t>ט'/אדר א/תשע"ו</a:t>
            </a:fld>
            <a:endParaRPr lang="he-IL">
              <a:solidFill>
                <a:prstClr val="black">
                  <a:tint val="75000"/>
                </a:prstClr>
              </a:solidFill>
            </a:endParaRPr>
          </a:p>
        </p:txBody>
      </p:sp>
      <p:sp>
        <p:nvSpPr>
          <p:cNvPr id="6" name="Footer Placeholder 5"/>
          <p:cNvSpPr>
            <a:spLocks noGrp="1"/>
          </p:cNvSpPr>
          <p:nvPr>
            <p:ph type="ftr" sz="quarter" idx="11"/>
          </p:nvPr>
        </p:nvSpPr>
        <p:spPr/>
        <p:txBody>
          <a:bodyPr/>
          <a:lstStyle/>
          <a:p>
            <a:endParaRPr lang="he-IL">
              <a:solidFill>
                <a:prstClr val="black">
                  <a:tint val="75000"/>
                </a:prstClr>
              </a:solidFill>
            </a:endParaRPr>
          </a:p>
        </p:txBody>
      </p:sp>
      <p:sp>
        <p:nvSpPr>
          <p:cNvPr id="7" name="Slide Number Placeholder 6"/>
          <p:cNvSpPr>
            <a:spLocks noGrp="1"/>
          </p:cNvSpPr>
          <p:nvPr>
            <p:ph type="sldNum" sz="quarter" idx="12"/>
          </p:nvPr>
        </p:nvSpPr>
        <p:spPr/>
        <p:txBody>
          <a:bodyPr/>
          <a:lstStyle/>
          <a:p>
            <a:fld id="{7968ABEC-B8CD-4419-BC55-9187278FDE85}"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7288693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e-IL"/>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7" name="Date Placeholder 6"/>
          <p:cNvSpPr>
            <a:spLocks noGrp="1"/>
          </p:cNvSpPr>
          <p:nvPr>
            <p:ph type="dt" sz="half" idx="10"/>
          </p:nvPr>
        </p:nvSpPr>
        <p:spPr/>
        <p:txBody>
          <a:bodyPr/>
          <a:lstStyle/>
          <a:p>
            <a:fld id="{A081AE21-E738-4633-BE11-12FDD5C712DC}" type="datetimeFigureOut">
              <a:rPr lang="he-IL" smtClean="0">
                <a:solidFill>
                  <a:prstClr val="black">
                    <a:tint val="75000"/>
                  </a:prstClr>
                </a:solidFill>
              </a:rPr>
              <a:pPr/>
              <a:t>ט'/אדר א/תשע"ו</a:t>
            </a:fld>
            <a:endParaRPr lang="he-IL">
              <a:solidFill>
                <a:prstClr val="black">
                  <a:tint val="75000"/>
                </a:prstClr>
              </a:solidFill>
            </a:endParaRPr>
          </a:p>
        </p:txBody>
      </p:sp>
      <p:sp>
        <p:nvSpPr>
          <p:cNvPr id="8" name="Footer Placeholder 7"/>
          <p:cNvSpPr>
            <a:spLocks noGrp="1"/>
          </p:cNvSpPr>
          <p:nvPr>
            <p:ph type="ftr" sz="quarter" idx="11"/>
          </p:nvPr>
        </p:nvSpPr>
        <p:spPr/>
        <p:txBody>
          <a:bodyPr/>
          <a:lstStyle/>
          <a:p>
            <a:endParaRPr lang="he-IL">
              <a:solidFill>
                <a:prstClr val="black">
                  <a:tint val="75000"/>
                </a:prstClr>
              </a:solidFill>
            </a:endParaRPr>
          </a:p>
        </p:txBody>
      </p:sp>
      <p:sp>
        <p:nvSpPr>
          <p:cNvPr id="9" name="Slide Number Placeholder 8"/>
          <p:cNvSpPr>
            <a:spLocks noGrp="1"/>
          </p:cNvSpPr>
          <p:nvPr>
            <p:ph type="sldNum" sz="quarter" idx="12"/>
          </p:nvPr>
        </p:nvSpPr>
        <p:spPr/>
        <p:txBody>
          <a:bodyPr/>
          <a:lstStyle/>
          <a:p>
            <a:fld id="{7968ABEC-B8CD-4419-BC55-9187278FDE85}"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0667108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Date Placeholder 2"/>
          <p:cNvSpPr>
            <a:spLocks noGrp="1"/>
          </p:cNvSpPr>
          <p:nvPr>
            <p:ph type="dt" sz="half" idx="10"/>
          </p:nvPr>
        </p:nvSpPr>
        <p:spPr/>
        <p:txBody>
          <a:bodyPr/>
          <a:lstStyle/>
          <a:p>
            <a:fld id="{A081AE21-E738-4633-BE11-12FDD5C712DC}" type="datetimeFigureOut">
              <a:rPr lang="he-IL" smtClean="0">
                <a:solidFill>
                  <a:prstClr val="black">
                    <a:tint val="75000"/>
                  </a:prstClr>
                </a:solidFill>
              </a:rPr>
              <a:pPr/>
              <a:t>ט'/אדר א/תשע"ו</a:t>
            </a:fld>
            <a:endParaRPr lang="he-IL">
              <a:solidFill>
                <a:prstClr val="black">
                  <a:tint val="75000"/>
                </a:prstClr>
              </a:solidFill>
            </a:endParaRPr>
          </a:p>
        </p:txBody>
      </p:sp>
      <p:sp>
        <p:nvSpPr>
          <p:cNvPr id="4" name="Footer Placeholder 3"/>
          <p:cNvSpPr>
            <a:spLocks noGrp="1"/>
          </p:cNvSpPr>
          <p:nvPr>
            <p:ph type="ftr" sz="quarter" idx="11"/>
          </p:nvPr>
        </p:nvSpPr>
        <p:spPr/>
        <p:txBody>
          <a:bodyPr/>
          <a:lstStyle/>
          <a:p>
            <a:endParaRPr lang="he-IL">
              <a:solidFill>
                <a:prstClr val="black">
                  <a:tint val="75000"/>
                </a:prstClr>
              </a:solidFill>
            </a:endParaRPr>
          </a:p>
        </p:txBody>
      </p:sp>
      <p:sp>
        <p:nvSpPr>
          <p:cNvPr id="5" name="Slide Number Placeholder 4"/>
          <p:cNvSpPr>
            <a:spLocks noGrp="1"/>
          </p:cNvSpPr>
          <p:nvPr>
            <p:ph type="sldNum" sz="quarter" idx="12"/>
          </p:nvPr>
        </p:nvSpPr>
        <p:spPr/>
        <p:txBody>
          <a:bodyPr/>
          <a:lstStyle/>
          <a:p>
            <a:fld id="{7968ABEC-B8CD-4419-BC55-9187278FDE85}"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5579829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81AE21-E738-4633-BE11-12FDD5C712DC}" type="datetimeFigureOut">
              <a:rPr lang="he-IL" smtClean="0">
                <a:solidFill>
                  <a:prstClr val="black">
                    <a:tint val="75000"/>
                  </a:prstClr>
                </a:solidFill>
              </a:rPr>
              <a:pPr/>
              <a:t>ט'/אדר א/תשע"ו</a:t>
            </a:fld>
            <a:endParaRPr lang="he-IL">
              <a:solidFill>
                <a:prstClr val="black">
                  <a:tint val="75000"/>
                </a:prstClr>
              </a:solidFill>
            </a:endParaRPr>
          </a:p>
        </p:txBody>
      </p:sp>
      <p:sp>
        <p:nvSpPr>
          <p:cNvPr id="3" name="Footer Placeholder 2"/>
          <p:cNvSpPr>
            <a:spLocks noGrp="1"/>
          </p:cNvSpPr>
          <p:nvPr>
            <p:ph type="ftr" sz="quarter" idx="11"/>
          </p:nvPr>
        </p:nvSpPr>
        <p:spPr/>
        <p:txBody>
          <a:bodyPr/>
          <a:lstStyle/>
          <a:p>
            <a:endParaRPr lang="he-IL">
              <a:solidFill>
                <a:prstClr val="black">
                  <a:tint val="75000"/>
                </a:prstClr>
              </a:solidFill>
            </a:endParaRPr>
          </a:p>
        </p:txBody>
      </p:sp>
      <p:sp>
        <p:nvSpPr>
          <p:cNvPr id="4" name="Slide Number Placeholder 3"/>
          <p:cNvSpPr>
            <a:spLocks noGrp="1"/>
          </p:cNvSpPr>
          <p:nvPr>
            <p:ph type="sldNum" sz="quarter" idx="12"/>
          </p:nvPr>
        </p:nvSpPr>
        <p:spPr/>
        <p:txBody>
          <a:bodyPr/>
          <a:lstStyle/>
          <a:p>
            <a:fld id="{7968ABEC-B8CD-4419-BC55-9187278FDE85}"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41507852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r">
              <a:defRPr sz="2000" b="1"/>
            </a:lvl1pPr>
          </a:lstStyle>
          <a:p>
            <a:r>
              <a:rPr lang="en-US" smtClean="0"/>
              <a:t>Click to edit Master title style</a:t>
            </a:r>
            <a:endParaRPr lang="he-IL"/>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81AE21-E738-4633-BE11-12FDD5C712DC}" type="datetimeFigureOut">
              <a:rPr lang="he-IL" smtClean="0">
                <a:solidFill>
                  <a:prstClr val="black">
                    <a:tint val="75000"/>
                  </a:prstClr>
                </a:solidFill>
              </a:rPr>
              <a:pPr/>
              <a:t>ט'/אדר א/תשע"ו</a:t>
            </a:fld>
            <a:endParaRPr lang="he-IL">
              <a:solidFill>
                <a:prstClr val="black">
                  <a:tint val="75000"/>
                </a:prstClr>
              </a:solidFill>
            </a:endParaRPr>
          </a:p>
        </p:txBody>
      </p:sp>
      <p:sp>
        <p:nvSpPr>
          <p:cNvPr id="6" name="Footer Placeholder 5"/>
          <p:cNvSpPr>
            <a:spLocks noGrp="1"/>
          </p:cNvSpPr>
          <p:nvPr>
            <p:ph type="ftr" sz="quarter" idx="11"/>
          </p:nvPr>
        </p:nvSpPr>
        <p:spPr/>
        <p:txBody>
          <a:bodyPr/>
          <a:lstStyle/>
          <a:p>
            <a:endParaRPr lang="he-IL">
              <a:solidFill>
                <a:prstClr val="black">
                  <a:tint val="75000"/>
                </a:prstClr>
              </a:solidFill>
            </a:endParaRPr>
          </a:p>
        </p:txBody>
      </p:sp>
      <p:sp>
        <p:nvSpPr>
          <p:cNvPr id="7" name="Slide Number Placeholder 6"/>
          <p:cNvSpPr>
            <a:spLocks noGrp="1"/>
          </p:cNvSpPr>
          <p:nvPr>
            <p:ph type="sldNum" sz="quarter" idx="12"/>
          </p:nvPr>
        </p:nvSpPr>
        <p:spPr/>
        <p:txBody>
          <a:bodyPr/>
          <a:lstStyle/>
          <a:p>
            <a:fld id="{7968ABEC-B8CD-4419-BC55-9187278FDE85}"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089147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A081AE21-E738-4633-BE11-12FDD5C712DC}" type="datetimeFigureOut">
              <a:rPr lang="he-IL" smtClean="0">
                <a:solidFill>
                  <a:prstClr val="black">
                    <a:tint val="75000"/>
                  </a:prstClr>
                </a:solidFill>
              </a:rPr>
              <a:pPr/>
              <a:t>ט'/אדר א/תשע"ו</a:t>
            </a:fld>
            <a:endParaRPr lang="he-IL">
              <a:solidFill>
                <a:prstClr val="black">
                  <a:tint val="75000"/>
                </a:prstClr>
              </a:solidFill>
            </a:endParaRPr>
          </a:p>
        </p:txBody>
      </p:sp>
      <p:sp>
        <p:nvSpPr>
          <p:cNvPr id="5" name="Footer Placeholder 4"/>
          <p:cNvSpPr>
            <a:spLocks noGrp="1"/>
          </p:cNvSpPr>
          <p:nvPr>
            <p:ph type="ftr" sz="quarter" idx="11"/>
          </p:nvPr>
        </p:nvSpPr>
        <p:spPr/>
        <p:txBody>
          <a:bodyPr/>
          <a:lstStyle/>
          <a:p>
            <a:endParaRPr lang="he-IL">
              <a:solidFill>
                <a:prstClr val="black">
                  <a:tint val="75000"/>
                </a:prstClr>
              </a:solidFill>
            </a:endParaRPr>
          </a:p>
        </p:txBody>
      </p:sp>
      <p:sp>
        <p:nvSpPr>
          <p:cNvPr id="6" name="Slide Number Placeholder 5"/>
          <p:cNvSpPr>
            <a:spLocks noGrp="1"/>
          </p:cNvSpPr>
          <p:nvPr>
            <p:ph type="sldNum" sz="quarter" idx="12"/>
          </p:nvPr>
        </p:nvSpPr>
        <p:spPr/>
        <p:txBody>
          <a:bodyPr/>
          <a:lstStyle/>
          <a:p>
            <a:fld id="{7968ABEC-B8CD-4419-BC55-9187278FDE85}"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9166123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r">
              <a:defRPr sz="2000" b="1"/>
            </a:lvl1pPr>
          </a:lstStyle>
          <a:p>
            <a:r>
              <a:rPr lang="en-US" smtClean="0"/>
              <a:t>Click to edit Master title style</a:t>
            </a:r>
            <a:endParaRPr lang="he-IL"/>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81AE21-E738-4633-BE11-12FDD5C712DC}" type="datetimeFigureOut">
              <a:rPr lang="he-IL" smtClean="0">
                <a:solidFill>
                  <a:prstClr val="black">
                    <a:tint val="75000"/>
                  </a:prstClr>
                </a:solidFill>
              </a:rPr>
              <a:pPr/>
              <a:t>ט'/אדר א/תשע"ו</a:t>
            </a:fld>
            <a:endParaRPr lang="he-IL">
              <a:solidFill>
                <a:prstClr val="black">
                  <a:tint val="75000"/>
                </a:prstClr>
              </a:solidFill>
            </a:endParaRPr>
          </a:p>
        </p:txBody>
      </p:sp>
      <p:sp>
        <p:nvSpPr>
          <p:cNvPr id="6" name="Footer Placeholder 5"/>
          <p:cNvSpPr>
            <a:spLocks noGrp="1"/>
          </p:cNvSpPr>
          <p:nvPr>
            <p:ph type="ftr" sz="quarter" idx="11"/>
          </p:nvPr>
        </p:nvSpPr>
        <p:spPr/>
        <p:txBody>
          <a:bodyPr/>
          <a:lstStyle/>
          <a:p>
            <a:endParaRPr lang="he-IL">
              <a:solidFill>
                <a:prstClr val="black">
                  <a:tint val="75000"/>
                </a:prstClr>
              </a:solidFill>
            </a:endParaRPr>
          </a:p>
        </p:txBody>
      </p:sp>
      <p:sp>
        <p:nvSpPr>
          <p:cNvPr id="7" name="Slide Number Placeholder 6"/>
          <p:cNvSpPr>
            <a:spLocks noGrp="1"/>
          </p:cNvSpPr>
          <p:nvPr>
            <p:ph type="sldNum" sz="quarter" idx="12"/>
          </p:nvPr>
        </p:nvSpPr>
        <p:spPr/>
        <p:txBody>
          <a:bodyPr/>
          <a:lstStyle/>
          <a:p>
            <a:fld id="{7968ABEC-B8CD-4419-BC55-9187278FDE85}"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3540248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A081AE21-E738-4633-BE11-12FDD5C712DC}" type="datetimeFigureOut">
              <a:rPr lang="he-IL" smtClean="0">
                <a:solidFill>
                  <a:prstClr val="black">
                    <a:tint val="75000"/>
                  </a:prstClr>
                </a:solidFill>
              </a:rPr>
              <a:pPr/>
              <a:t>ט'/אדר א/תשע"ו</a:t>
            </a:fld>
            <a:endParaRPr lang="he-IL">
              <a:solidFill>
                <a:prstClr val="black">
                  <a:tint val="75000"/>
                </a:prstClr>
              </a:solidFill>
            </a:endParaRPr>
          </a:p>
        </p:txBody>
      </p:sp>
      <p:sp>
        <p:nvSpPr>
          <p:cNvPr id="5" name="Footer Placeholder 4"/>
          <p:cNvSpPr>
            <a:spLocks noGrp="1"/>
          </p:cNvSpPr>
          <p:nvPr>
            <p:ph type="ftr" sz="quarter" idx="11"/>
          </p:nvPr>
        </p:nvSpPr>
        <p:spPr/>
        <p:txBody>
          <a:bodyPr/>
          <a:lstStyle/>
          <a:p>
            <a:endParaRPr lang="he-IL">
              <a:solidFill>
                <a:prstClr val="black">
                  <a:tint val="75000"/>
                </a:prstClr>
              </a:solidFill>
            </a:endParaRPr>
          </a:p>
        </p:txBody>
      </p:sp>
      <p:sp>
        <p:nvSpPr>
          <p:cNvPr id="6" name="Slide Number Placeholder 5"/>
          <p:cNvSpPr>
            <a:spLocks noGrp="1"/>
          </p:cNvSpPr>
          <p:nvPr>
            <p:ph type="sldNum" sz="quarter" idx="12"/>
          </p:nvPr>
        </p:nvSpPr>
        <p:spPr/>
        <p:txBody>
          <a:bodyPr/>
          <a:lstStyle/>
          <a:p>
            <a:fld id="{7968ABEC-B8CD-4419-BC55-9187278FDE85}"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6451830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he-IL"/>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A081AE21-E738-4633-BE11-12FDD5C712DC}" type="datetimeFigureOut">
              <a:rPr lang="he-IL" smtClean="0">
                <a:solidFill>
                  <a:prstClr val="black">
                    <a:tint val="75000"/>
                  </a:prstClr>
                </a:solidFill>
              </a:rPr>
              <a:pPr/>
              <a:t>ט'/אדר א/תשע"ו</a:t>
            </a:fld>
            <a:endParaRPr lang="he-IL">
              <a:solidFill>
                <a:prstClr val="black">
                  <a:tint val="75000"/>
                </a:prstClr>
              </a:solidFill>
            </a:endParaRPr>
          </a:p>
        </p:txBody>
      </p:sp>
      <p:sp>
        <p:nvSpPr>
          <p:cNvPr id="5" name="Footer Placeholder 4"/>
          <p:cNvSpPr>
            <a:spLocks noGrp="1"/>
          </p:cNvSpPr>
          <p:nvPr>
            <p:ph type="ftr" sz="quarter" idx="11"/>
          </p:nvPr>
        </p:nvSpPr>
        <p:spPr/>
        <p:txBody>
          <a:bodyPr/>
          <a:lstStyle/>
          <a:p>
            <a:endParaRPr lang="he-IL">
              <a:solidFill>
                <a:prstClr val="black">
                  <a:tint val="75000"/>
                </a:prstClr>
              </a:solidFill>
            </a:endParaRPr>
          </a:p>
        </p:txBody>
      </p:sp>
      <p:sp>
        <p:nvSpPr>
          <p:cNvPr id="6" name="Slide Number Placeholder 5"/>
          <p:cNvSpPr>
            <a:spLocks noGrp="1"/>
          </p:cNvSpPr>
          <p:nvPr>
            <p:ph type="sldNum" sz="quarter" idx="12"/>
          </p:nvPr>
        </p:nvSpPr>
        <p:spPr/>
        <p:txBody>
          <a:bodyPr/>
          <a:lstStyle/>
          <a:p>
            <a:fld id="{7968ABEC-B8CD-4419-BC55-9187278FDE85}"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7153560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385FD2-F483-4242-8289-7E1F315DCD1C}" type="datetimeFigureOut">
              <a:rPr lang="en-US">
                <a:solidFill>
                  <a:prstClr val="black">
                    <a:tint val="75000"/>
                  </a:prstClr>
                </a:solidFill>
              </a:rPr>
              <a:pPr/>
              <a:t>2/18/2016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53C2884-7BA4-47EE-8173-61FA481EA72D}"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168698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385FD2-F483-4242-8289-7E1F315DCD1C}" type="datetimeFigureOut">
              <a:rPr lang="en-US">
                <a:solidFill>
                  <a:prstClr val="black">
                    <a:tint val="75000"/>
                  </a:prstClr>
                </a:solidFill>
              </a:rPr>
              <a:pPr/>
              <a:t>2/18/2016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53C2884-7BA4-47EE-8173-61FA481EA72D}"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55144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385FD2-F483-4242-8289-7E1F315DCD1C}" type="datetimeFigureOut">
              <a:rPr lang="en-US">
                <a:solidFill>
                  <a:prstClr val="black">
                    <a:tint val="75000"/>
                  </a:prstClr>
                </a:solidFill>
              </a:rPr>
              <a:pPr/>
              <a:t>2/18/2016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53C2884-7BA4-47EE-8173-61FA481EA72D}"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942931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385FD2-F483-4242-8289-7E1F315DCD1C}" type="datetimeFigureOut">
              <a:rPr lang="en-US">
                <a:solidFill>
                  <a:prstClr val="black">
                    <a:tint val="75000"/>
                  </a:prstClr>
                </a:solidFill>
              </a:rPr>
              <a:pPr/>
              <a:t>2/18/2016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53C2884-7BA4-47EE-8173-61FA481EA72D}"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009807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385FD2-F483-4242-8289-7E1F315DCD1C}" type="datetimeFigureOut">
              <a:rPr lang="en-US">
                <a:solidFill>
                  <a:prstClr val="black">
                    <a:tint val="75000"/>
                  </a:prstClr>
                </a:solidFill>
              </a:rPr>
              <a:pPr/>
              <a:t>2/18/2016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53C2884-7BA4-47EE-8173-61FA481EA72D}"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52284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385FD2-F483-4242-8289-7E1F315DCD1C}" type="datetimeFigureOut">
              <a:rPr lang="en-US">
                <a:solidFill>
                  <a:prstClr val="black">
                    <a:tint val="75000"/>
                  </a:prstClr>
                </a:solidFill>
              </a:rPr>
              <a:pPr/>
              <a:t>2/18/2016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53C2884-7BA4-47EE-8173-61FA481EA72D}"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0986225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385FD2-F483-4242-8289-7E1F315DCD1C}" type="datetimeFigureOut">
              <a:rPr lang="en-US">
                <a:solidFill>
                  <a:prstClr val="black">
                    <a:tint val="75000"/>
                  </a:prstClr>
                </a:solidFill>
              </a:rPr>
              <a:pPr/>
              <a:t>2/18/2016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53C2884-7BA4-47EE-8173-61FA481EA72D}"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8256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r">
              <a:defRPr sz="4000" b="1" cap="all"/>
            </a:lvl1pPr>
          </a:lstStyle>
          <a:p>
            <a:r>
              <a:rPr lang="en-US" smtClean="0"/>
              <a:t>Click to edit Master title style</a:t>
            </a:r>
            <a:endParaRPr lang="he-IL"/>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81AE21-E738-4633-BE11-12FDD5C712DC}" type="datetimeFigureOut">
              <a:rPr lang="he-IL" smtClean="0">
                <a:solidFill>
                  <a:prstClr val="black">
                    <a:tint val="75000"/>
                  </a:prstClr>
                </a:solidFill>
              </a:rPr>
              <a:pPr/>
              <a:t>ט'/אדר א/תשע"ו</a:t>
            </a:fld>
            <a:endParaRPr lang="he-IL">
              <a:solidFill>
                <a:prstClr val="black">
                  <a:tint val="75000"/>
                </a:prstClr>
              </a:solidFill>
            </a:endParaRPr>
          </a:p>
        </p:txBody>
      </p:sp>
      <p:sp>
        <p:nvSpPr>
          <p:cNvPr id="5" name="Footer Placeholder 4"/>
          <p:cNvSpPr>
            <a:spLocks noGrp="1"/>
          </p:cNvSpPr>
          <p:nvPr>
            <p:ph type="ftr" sz="quarter" idx="11"/>
          </p:nvPr>
        </p:nvSpPr>
        <p:spPr/>
        <p:txBody>
          <a:bodyPr/>
          <a:lstStyle/>
          <a:p>
            <a:endParaRPr lang="he-IL">
              <a:solidFill>
                <a:prstClr val="black">
                  <a:tint val="75000"/>
                </a:prstClr>
              </a:solidFill>
            </a:endParaRPr>
          </a:p>
        </p:txBody>
      </p:sp>
      <p:sp>
        <p:nvSpPr>
          <p:cNvPr id="6" name="Slide Number Placeholder 5"/>
          <p:cNvSpPr>
            <a:spLocks noGrp="1"/>
          </p:cNvSpPr>
          <p:nvPr>
            <p:ph type="sldNum" sz="quarter" idx="12"/>
          </p:nvPr>
        </p:nvSpPr>
        <p:spPr/>
        <p:txBody>
          <a:bodyPr/>
          <a:lstStyle/>
          <a:p>
            <a:fld id="{7968ABEC-B8CD-4419-BC55-9187278FDE85}"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50715911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385FD2-F483-4242-8289-7E1F315DCD1C}" type="datetimeFigureOut">
              <a:rPr lang="en-US">
                <a:solidFill>
                  <a:prstClr val="black">
                    <a:tint val="75000"/>
                  </a:prstClr>
                </a:solidFill>
              </a:rPr>
              <a:pPr/>
              <a:t>2/18/2016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53C2884-7BA4-47EE-8173-61FA481EA72D}"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278636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385FD2-F483-4242-8289-7E1F315DCD1C}" type="datetimeFigureOut">
              <a:rPr lang="en-US">
                <a:solidFill>
                  <a:prstClr val="black">
                    <a:tint val="75000"/>
                  </a:prstClr>
                </a:solidFill>
              </a:rPr>
              <a:pPr/>
              <a:t>2/18/2016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53C2884-7BA4-47EE-8173-61FA481EA72D}"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8035573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385FD2-F483-4242-8289-7E1F315DCD1C}" type="datetimeFigureOut">
              <a:rPr lang="en-US">
                <a:solidFill>
                  <a:prstClr val="black">
                    <a:tint val="75000"/>
                  </a:prstClr>
                </a:solidFill>
              </a:rPr>
              <a:pPr/>
              <a:t>2/18/2016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53C2884-7BA4-47EE-8173-61FA481EA72D}"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945269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385FD2-F483-4242-8289-7E1F315DCD1C}" type="datetimeFigureOut">
              <a:rPr lang="en-US">
                <a:solidFill>
                  <a:prstClr val="black">
                    <a:tint val="75000"/>
                  </a:prstClr>
                </a:solidFill>
              </a:rPr>
              <a:pPr/>
              <a:t>2/18/2016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53C2884-7BA4-47EE-8173-61FA481EA72D}"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3707836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he-IL"/>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e-IL"/>
          </a:p>
        </p:txBody>
      </p:sp>
      <p:sp>
        <p:nvSpPr>
          <p:cNvPr id="4" name="Date Placeholder 3"/>
          <p:cNvSpPr>
            <a:spLocks noGrp="1"/>
          </p:cNvSpPr>
          <p:nvPr>
            <p:ph type="dt" sz="half" idx="10"/>
          </p:nvPr>
        </p:nvSpPr>
        <p:spPr/>
        <p:txBody>
          <a:bodyPr/>
          <a:lstStyle/>
          <a:p>
            <a:fld id="{A081AE21-E738-4633-BE11-12FDD5C712DC}" type="datetimeFigureOut">
              <a:rPr lang="he-IL" smtClean="0">
                <a:solidFill>
                  <a:prstClr val="black">
                    <a:tint val="75000"/>
                  </a:prstClr>
                </a:solidFill>
              </a:rPr>
              <a:pPr/>
              <a:t>ט'/אדר א/תשע"ו</a:t>
            </a:fld>
            <a:endParaRPr lang="he-IL">
              <a:solidFill>
                <a:prstClr val="black">
                  <a:tint val="75000"/>
                </a:prstClr>
              </a:solidFill>
            </a:endParaRPr>
          </a:p>
        </p:txBody>
      </p:sp>
      <p:sp>
        <p:nvSpPr>
          <p:cNvPr id="5" name="Footer Placeholder 4"/>
          <p:cNvSpPr>
            <a:spLocks noGrp="1"/>
          </p:cNvSpPr>
          <p:nvPr>
            <p:ph type="ftr" sz="quarter" idx="11"/>
          </p:nvPr>
        </p:nvSpPr>
        <p:spPr/>
        <p:txBody>
          <a:bodyPr/>
          <a:lstStyle/>
          <a:p>
            <a:endParaRPr lang="he-IL">
              <a:solidFill>
                <a:prstClr val="black">
                  <a:tint val="75000"/>
                </a:prstClr>
              </a:solidFill>
            </a:endParaRPr>
          </a:p>
        </p:txBody>
      </p:sp>
      <p:sp>
        <p:nvSpPr>
          <p:cNvPr id="6" name="Slide Number Placeholder 5"/>
          <p:cNvSpPr>
            <a:spLocks noGrp="1"/>
          </p:cNvSpPr>
          <p:nvPr>
            <p:ph type="sldNum" sz="quarter" idx="12"/>
          </p:nvPr>
        </p:nvSpPr>
        <p:spPr/>
        <p:txBody>
          <a:bodyPr/>
          <a:lstStyle/>
          <a:p>
            <a:fld id="{7968ABEC-B8CD-4419-BC55-9187278FDE85}"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59669804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A081AE21-E738-4633-BE11-12FDD5C712DC}" type="datetimeFigureOut">
              <a:rPr lang="he-IL" smtClean="0">
                <a:solidFill>
                  <a:prstClr val="black">
                    <a:tint val="75000"/>
                  </a:prstClr>
                </a:solidFill>
              </a:rPr>
              <a:pPr/>
              <a:t>ט'/אדר א/תשע"ו</a:t>
            </a:fld>
            <a:endParaRPr lang="he-IL">
              <a:solidFill>
                <a:prstClr val="black">
                  <a:tint val="75000"/>
                </a:prstClr>
              </a:solidFill>
            </a:endParaRPr>
          </a:p>
        </p:txBody>
      </p:sp>
      <p:sp>
        <p:nvSpPr>
          <p:cNvPr id="5" name="Footer Placeholder 4"/>
          <p:cNvSpPr>
            <a:spLocks noGrp="1"/>
          </p:cNvSpPr>
          <p:nvPr>
            <p:ph type="ftr" sz="quarter" idx="11"/>
          </p:nvPr>
        </p:nvSpPr>
        <p:spPr/>
        <p:txBody>
          <a:bodyPr/>
          <a:lstStyle/>
          <a:p>
            <a:endParaRPr lang="he-IL">
              <a:solidFill>
                <a:prstClr val="black">
                  <a:tint val="75000"/>
                </a:prstClr>
              </a:solidFill>
            </a:endParaRPr>
          </a:p>
        </p:txBody>
      </p:sp>
      <p:sp>
        <p:nvSpPr>
          <p:cNvPr id="6" name="Slide Number Placeholder 5"/>
          <p:cNvSpPr>
            <a:spLocks noGrp="1"/>
          </p:cNvSpPr>
          <p:nvPr>
            <p:ph type="sldNum" sz="quarter" idx="12"/>
          </p:nvPr>
        </p:nvSpPr>
        <p:spPr/>
        <p:txBody>
          <a:bodyPr/>
          <a:lstStyle/>
          <a:p>
            <a:fld id="{7968ABEC-B8CD-4419-BC55-9187278FDE85}"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25068832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r">
              <a:defRPr sz="4000" b="1" cap="all"/>
            </a:lvl1pPr>
          </a:lstStyle>
          <a:p>
            <a:r>
              <a:rPr lang="en-US" smtClean="0"/>
              <a:t>Click to edit Master title style</a:t>
            </a:r>
            <a:endParaRPr lang="he-IL"/>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81AE21-E738-4633-BE11-12FDD5C712DC}" type="datetimeFigureOut">
              <a:rPr lang="he-IL" smtClean="0">
                <a:solidFill>
                  <a:prstClr val="black">
                    <a:tint val="75000"/>
                  </a:prstClr>
                </a:solidFill>
              </a:rPr>
              <a:pPr/>
              <a:t>ט'/אדר א/תשע"ו</a:t>
            </a:fld>
            <a:endParaRPr lang="he-IL">
              <a:solidFill>
                <a:prstClr val="black">
                  <a:tint val="75000"/>
                </a:prstClr>
              </a:solidFill>
            </a:endParaRPr>
          </a:p>
        </p:txBody>
      </p:sp>
      <p:sp>
        <p:nvSpPr>
          <p:cNvPr id="5" name="Footer Placeholder 4"/>
          <p:cNvSpPr>
            <a:spLocks noGrp="1"/>
          </p:cNvSpPr>
          <p:nvPr>
            <p:ph type="ftr" sz="quarter" idx="11"/>
          </p:nvPr>
        </p:nvSpPr>
        <p:spPr/>
        <p:txBody>
          <a:bodyPr/>
          <a:lstStyle/>
          <a:p>
            <a:endParaRPr lang="he-IL">
              <a:solidFill>
                <a:prstClr val="black">
                  <a:tint val="75000"/>
                </a:prstClr>
              </a:solidFill>
            </a:endParaRPr>
          </a:p>
        </p:txBody>
      </p:sp>
      <p:sp>
        <p:nvSpPr>
          <p:cNvPr id="6" name="Slide Number Placeholder 5"/>
          <p:cNvSpPr>
            <a:spLocks noGrp="1"/>
          </p:cNvSpPr>
          <p:nvPr>
            <p:ph type="sldNum" sz="quarter" idx="12"/>
          </p:nvPr>
        </p:nvSpPr>
        <p:spPr/>
        <p:txBody>
          <a:bodyPr/>
          <a:lstStyle/>
          <a:p>
            <a:fld id="{7968ABEC-B8CD-4419-BC55-9187278FDE85}"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86753124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Date Placeholder 4"/>
          <p:cNvSpPr>
            <a:spLocks noGrp="1"/>
          </p:cNvSpPr>
          <p:nvPr>
            <p:ph type="dt" sz="half" idx="10"/>
          </p:nvPr>
        </p:nvSpPr>
        <p:spPr/>
        <p:txBody>
          <a:bodyPr/>
          <a:lstStyle/>
          <a:p>
            <a:fld id="{A081AE21-E738-4633-BE11-12FDD5C712DC}" type="datetimeFigureOut">
              <a:rPr lang="he-IL" smtClean="0">
                <a:solidFill>
                  <a:prstClr val="black">
                    <a:tint val="75000"/>
                  </a:prstClr>
                </a:solidFill>
              </a:rPr>
              <a:pPr/>
              <a:t>ט'/אדר א/תשע"ו</a:t>
            </a:fld>
            <a:endParaRPr lang="he-IL">
              <a:solidFill>
                <a:prstClr val="black">
                  <a:tint val="75000"/>
                </a:prstClr>
              </a:solidFill>
            </a:endParaRPr>
          </a:p>
        </p:txBody>
      </p:sp>
      <p:sp>
        <p:nvSpPr>
          <p:cNvPr id="6" name="Footer Placeholder 5"/>
          <p:cNvSpPr>
            <a:spLocks noGrp="1"/>
          </p:cNvSpPr>
          <p:nvPr>
            <p:ph type="ftr" sz="quarter" idx="11"/>
          </p:nvPr>
        </p:nvSpPr>
        <p:spPr/>
        <p:txBody>
          <a:bodyPr/>
          <a:lstStyle/>
          <a:p>
            <a:endParaRPr lang="he-IL">
              <a:solidFill>
                <a:prstClr val="black">
                  <a:tint val="75000"/>
                </a:prstClr>
              </a:solidFill>
            </a:endParaRPr>
          </a:p>
        </p:txBody>
      </p:sp>
      <p:sp>
        <p:nvSpPr>
          <p:cNvPr id="7" name="Slide Number Placeholder 6"/>
          <p:cNvSpPr>
            <a:spLocks noGrp="1"/>
          </p:cNvSpPr>
          <p:nvPr>
            <p:ph type="sldNum" sz="quarter" idx="12"/>
          </p:nvPr>
        </p:nvSpPr>
        <p:spPr/>
        <p:txBody>
          <a:bodyPr/>
          <a:lstStyle/>
          <a:p>
            <a:fld id="{7968ABEC-B8CD-4419-BC55-9187278FDE85}"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59065794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e-IL"/>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7" name="Date Placeholder 6"/>
          <p:cNvSpPr>
            <a:spLocks noGrp="1"/>
          </p:cNvSpPr>
          <p:nvPr>
            <p:ph type="dt" sz="half" idx="10"/>
          </p:nvPr>
        </p:nvSpPr>
        <p:spPr/>
        <p:txBody>
          <a:bodyPr/>
          <a:lstStyle/>
          <a:p>
            <a:fld id="{A081AE21-E738-4633-BE11-12FDD5C712DC}" type="datetimeFigureOut">
              <a:rPr lang="he-IL" smtClean="0">
                <a:solidFill>
                  <a:prstClr val="black">
                    <a:tint val="75000"/>
                  </a:prstClr>
                </a:solidFill>
              </a:rPr>
              <a:pPr/>
              <a:t>ט'/אדר א/תשע"ו</a:t>
            </a:fld>
            <a:endParaRPr lang="he-IL">
              <a:solidFill>
                <a:prstClr val="black">
                  <a:tint val="75000"/>
                </a:prstClr>
              </a:solidFill>
            </a:endParaRPr>
          </a:p>
        </p:txBody>
      </p:sp>
      <p:sp>
        <p:nvSpPr>
          <p:cNvPr id="8" name="Footer Placeholder 7"/>
          <p:cNvSpPr>
            <a:spLocks noGrp="1"/>
          </p:cNvSpPr>
          <p:nvPr>
            <p:ph type="ftr" sz="quarter" idx="11"/>
          </p:nvPr>
        </p:nvSpPr>
        <p:spPr/>
        <p:txBody>
          <a:bodyPr/>
          <a:lstStyle/>
          <a:p>
            <a:endParaRPr lang="he-IL">
              <a:solidFill>
                <a:prstClr val="black">
                  <a:tint val="75000"/>
                </a:prstClr>
              </a:solidFill>
            </a:endParaRPr>
          </a:p>
        </p:txBody>
      </p:sp>
      <p:sp>
        <p:nvSpPr>
          <p:cNvPr id="9" name="Slide Number Placeholder 8"/>
          <p:cNvSpPr>
            <a:spLocks noGrp="1"/>
          </p:cNvSpPr>
          <p:nvPr>
            <p:ph type="sldNum" sz="quarter" idx="12"/>
          </p:nvPr>
        </p:nvSpPr>
        <p:spPr/>
        <p:txBody>
          <a:bodyPr/>
          <a:lstStyle/>
          <a:p>
            <a:fld id="{7968ABEC-B8CD-4419-BC55-9187278FDE85}"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79545708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Date Placeholder 2"/>
          <p:cNvSpPr>
            <a:spLocks noGrp="1"/>
          </p:cNvSpPr>
          <p:nvPr>
            <p:ph type="dt" sz="half" idx="10"/>
          </p:nvPr>
        </p:nvSpPr>
        <p:spPr/>
        <p:txBody>
          <a:bodyPr/>
          <a:lstStyle/>
          <a:p>
            <a:fld id="{A081AE21-E738-4633-BE11-12FDD5C712DC}" type="datetimeFigureOut">
              <a:rPr lang="he-IL" smtClean="0">
                <a:solidFill>
                  <a:prstClr val="black">
                    <a:tint val="75000"/>
                  </a:prstClr>
                </a:solidFill>
              </a:rPr>
              <a:pPr/>
              <a:t>ט'/אדר א/תשע"ו</a:t>
            </a:fld>
            <a:endParaRPr lang="he-IL">
              <a:solidFill>
                <a:prstClr val="black">
                  <a:tint val="75000"/>
                </a:prstClr>
              </a:solidFill>
            </a:endParaRPr>
          </a:p>
        </p:txBody>
      </p:sp>
      <p:sp>
        <p:nvSpPr>
          <p:cNvPr id="4" name="Footer Placeholder 3"/>
          <p:cNvSpPr>
            <a:spLocks noGrp="1"/>
          </p:cNvSpPr>
          <p:nvPr>
            <p:ph type="ftr" sz="quarter" idx="11"/>
          </p:nvPr>
        </p:nvSpPr>
        <p:spPr/>
        <p:txBody>
          <a:bodyPr/>
          <a:lstStyle/>
          <a:p>
            <a:endParaRPr lang="he-IL">
              <a:solidFill>
                <a:prstClr val="black">
                  <a:tint val="75000"/>
                </a:prstClr>
              </a:solidFill>
            </a:endParaRPr>
          </a:p>
        </p:txBody>
      </p:sp>
      <p:sp>
        <p:nvSpPr>
          <p:cNvPr id="5" name="Slide Number Placeholder 4"/>
          <p:cNvSpPr>
            <a:spLocks noGrp="1"/>
          </p:cNvSpPr>
          <p:nvPr>
            <p:ph type="sldNum" sz="quarter" idx="12"/>
          </p:nvPr>
        </p:nvSpPr>
        <p:spPr/>
        <p:txBody>
          <a:bodyPr/>
          <a:lstStyle/>
          <a:p>
            <a:fld id="{7968ABEC-B8CD-4419-BC55-9187278FDE85}"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484172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Date Placeholder 4"/>
          <p:cNvSpPr>
            <a:spLocks noGrp="1"/>
          </p:cNvSpPr>
          <p:nvPr>
            <p:ph type="dt" sz="half" idx="10"/>
          </p:nvPr>
        </p:nvSpPr>
        <p:spPr/>
        <p:txBody>
          <a:bodyPr/>
          <a:lstStyle/>
          <a:p>
            <a:fld id="{A081AE21-E738-4633-BE11-12FDD5C712DC}" type="datetimeFigureOut">
              <a:rPr lang="he-IL" smtClean="0">
                <a:solidFill>
                  <a:prstClr val="black">
                    <a:tint val="75000"/>
                  </a:prstClr>
                </a:solidFill>
              </a:rPr>
              <a:pPr/>
              <a:t>ט'/אדר א/תשע"ו</a:t>
            </a:fld>
            <a:endParaRPr lang="he-IL">
              <a:solidFill>
                <a:prstClr val="black">
                  <a:tint val="75000"/>
                </a:prstClr>
              </a:solidFill>
            </a:endParaRPr>
          </a:p>
        </p:txBody>
      </p:sp>
      <p:sp>
        <p:nvSpPr>
          <p:cNvPr id="6" name="Footer Placeholder 5"/>
          <p:cNvSpPr>
            <a:spLocks noGrp="1"/>
          </p:cNvSpPr>
          <p:nvPr>
            <p:ph type="ftr" sz="quarter" idx="11"/>
          </p:nvPr>
        </p:nvSpPr>
        <p:spPr/>
        <p:txBody>
          <a:bodyPr/>
          <a:lstStyle/>
          <a:p>
            <a:endParaRPr lang="he-IL">
              <a:solidFill>
                <a:prstClr val="black">
                  <a:tint val="75000"/>
                </a:prstClr>
              </a:solidFill>
            </a:endParaRPr>
          </a:p>
        </p:txBody>
      </p:sp>
      <p:sp>
        <p:nvSpPr>
          <p:cNvPr id="7" name="Slide Number Placeholder 6"/>
          <p:cNvSpPr>
            <a:spLocks noGrp="1"/>
          </p:cNvSpPr>
          <p:nvPr>
            <p:ph type="sldNum" sz="quarter" idx="12"/>
          </p:nvPr>
        </p:nvSpPr>
        <p:spPr/>
        <p:txBody>
          <a:bodyPr/>
          <a:lstStyle/>
          <a:p>
            <a:fld id="{7968ABEC-B8CD-4419-BC55-9187278FDE85}"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18250469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81AE21-E738-4633-BE11-12FDD5C712DC}" type="datetimeFigureOut">
              <a:rPr lang="he-IL" smtClean="0">
                <a:solidFill>
                  <a:prstClr val="black">
                    <a:tint val="75000"/>
                  </a:prstClr>
                </a:solidFill>
              </a:rPr>
              <a:pPr/>
              <a:t>ט'/אדר א/תשע"ו</a:t>
            </a:fld>
            <a:endParaRPr lang="he-IL">
              <a:solidFill>
                <a:prstClr val="black">
                  <a:tint val="75000"/>
                </a:prstClr>
              </a:solidFill>
            </a:endParaRPr>
          </a:p>
        </p:txBody>
      </p:sp>
      <p:sp>
        <p:nvSpPr>
          <p:cNvPr id="3" name="Footer Placeholder 2"/>
          <p:cNvSpPr>
            <a:spLocks noGrp="1"/>
          </p:cNvSpPr>
          <p:nvPr>
            <p:ph type="ftr" sz="quarter" idx="11"/>
          </p:nvPr>
        </p:nvSpPr>
        <p:spPr/>
        <p:txBody>
          <a:bodyPr/>
          <a:lstStyle/>
          <a:p>
            <a:endParaRPr lang="he-IL">
              <a:solidFill>
                <a:prstClr val="black">
                  <a:tint val="75000"/>
                </a:prstClr>
              </a:solidFill>
            </a:endParaRPr>
          </a:p>
        </p:txBody>
      </p:sp>
      <p:sp>
        <p:nvSpPr>
          <p:cNvPr id="4" name="Slide Number Placeholder 3"/>
          <p:cNvSpPr>
            <a:spLocks noGrp="1"/>
          </p:cNvSpPr>
          <p:nvPr>
            <p:ph type="sldNum" sz="quarter" idx="12"/>
          </p:nvPr>
        </p:nvSpPr>
        <p:spPr/>
        <p:txBody>
          <a:bodyPr/>
          <a:lstStyle/>
          <a:p>
            <a:fld id="{7968ABEC-B8CD-4419-BC55-9187278FDE85}"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68552251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r">
              <a:defRPr sz="2000" b="1"/>
            </a:lvl1pPr>
          </a:lstStyle>
          <a:p>
            <a:r>
              <a:rPr lang="en-US" smtClean="0"/>
              <a:t>Click to edit Master title style</a:t>
            </a:r>
            <a:endParaRPr lang="he-IL"/>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81AE21-E738-4633-BE11-12FDD5C712DC}" type="datetimeFigureOut">
              <a:rPr lang="he-IL" smtClean="0">
                <a:solidFill>
                  <a:prstClr val="black">
                    <a:tint val="75000"/>
                  </a:prstClr>
                </a:solidFill>
              </a:rPr>
              <a:pPr/>
              <a:t>ט'/אדר א/תשע"ו</a:t>
            </a:fld>
            <a:endParaRPr lang="he-IL">
              <a:solidFill>
                <a:prstClr val="black">
                  <a:tint val="75000"/>
                </a:prstClr>
              </a:solidFill>
            </a:endParaRPr>
          </a:p>
        </p:txBody>
      </p:sp>
      <p:sp>
        <p:nvSpPr>
          <p:cNvPr id="6" name="Footer Placeholder 5"/>
          <p:cNvSpPr>
            <a:spLocks noGrp="1"/>
          </p:cNvSpPr>
          <p:nvPr>
            <p:ph type="ftr" sz="quarter" idx="11"/>
          </p:nvPr>
        </p:nvSpPr>
        <p:spPr/>
        <p:txBody>
          <a:bodyPr/>
          <a:lstStyle/>
          <a:p>
            <a:endParaRPr lang="he-IL">
              <a:solidFill>
                <a:prstClr val="black">
                  <a:tint val="75000"/>
                </a:prstClr>
              </a:solidFill>
            </a:endParaRPr>
          </a:p>
        </p:txBody>
      </p:sp>
      <p:sp>
        <p:nvSpPr>
          <p:cNvPr id="7" name="Slide Number Placeholder 6"/>
          <p:cNvSpPr>
            <a:spLocks noGrp="1"/>
          </p:cNvSpPr>
          <p:nvPr>
            <p:ph type="sldNum" sz="quarter" idx="12"/>
          </p:nvPr>
        </p:nvSpPr>
        <p:spPr/>
        <p:txBody>
          <a:bodyPr/>
          <a:lstStyle/>
          <a:p>
            <a:fld id="{7968ABEC-B8CD-4419-BC55-9187278FDE85}"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90488426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r">
              <a:defRPr sz="2000" b="1"/>
            </a:lvl1pPr>
          </a:lstStyle>
          <a:p>
            <a:r>
              <a:rPr lang="en-US" smtClean="0"/>
              <a:t>Click to edit Master title style</a:t>
            </a:r>
            <a:endParaRPr lang="he-IL"/>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81AE21-E738-4633-BE11-12FDD5C712DC}" type="datetimeFigureOut">
              <a:rPr lang="he-IL" smtClean="0">
                <a:solidFill>
                  <a:prstClr val="black">
                    <a:tint val="75000"/>
                  </a:prstClr>
                </a:solidFill>
              </a:rPr>
              <a:pPr/>
              <a:t>ט'/אדר א/תשע"ו</a:t>
            </a:fld>
            <a:endParaRPr lang="he-IL">
              <a:solidFill>
                <a:prstClr val="black">
                  <a:tint val="75000"/>
                </a:prstClr>
              </a:solidFill>
            </a:endParaRPr>
          </a:p>
        </p:txBody>
      </p:sp>
      <p:sp>
        <p:nvSpPr>
          <p:cNvPr id="6" name="Footer Placeholder 5"/>
          <p:cNvSpPr>
            <a:spLocks noGrp="1"/>
          </p:cNvSpPr>
          <p:nvPr>
            <p:ph type="ftr" sz="quarter" idx="11"/>
          </p:nvPr>
        </p:nvSpPr>
        <p:spPr/>
        <p:txBody>
          <a:bodyPr/>
          <a:lstStyle/>
          <a:p>
            <a:endParaRPr lang="he-IL">
              <a:solidFill>
                <a:prstClr val="black">
                  <a:tint val="75000"/>
                </a:prstClr>
              </a:solidFill>
            </a:endParaRPr>
          </a:p>
        </p:txBody>
      </p:sp>
      <p:sp>
        <p:nvSpPr>
          <p:cNvPr id="7" name="Slide Number Placeholder 6"/>
          <p:cNvSpPr>
            <a:spLocks noGrp="1"/>
          </p:cNvSpPr>
          <p:nvPr>
            <p:ph type="sldNum" sz="quarter" idx="12"/>
          </p:nvPr>
        </p:nvSpPr>
        <p:spPr/>
        <p:txBody>
          <a:bodyPr/>
          <a:lstStyle/>
          <a:p>
            <a:fld id="{7968ABEC-B8CD-4419-BC55-9187278FDE85}"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17190504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A081AE21-E738-4633-BE11-12FDD5C712DC}" type="datetimeFigureOut">
              <a:rPr lang="he-IL" smtClean="0">
                <a:solidFill>
                  <a:prstClr val="black">
                    <a:tint val="75000"/>
                  </a:prstClr>
                </a:solidFill>
              </a:rPr>
              <a:pPr/>
              <a:t>ט'/אדר א/תשע"ו</a:t>
            </a:fld>
            <a:endParaRPr lang="he-IL">
              <a:solidFill>
                <a:prstClr val="black">
                  <a:tint val="75000"/>
                </a:prstClr>
              </a:solidFill>
            </a:endParaRPr>
          </a:p>
        </p:txBody>
      </p:sp>
      <p:sp>
        <p:nvSpPr>
          <p:cNvPr id="5" name="Footer Placeholder 4"/>
          <p:cNvSpPr>
            <a:spLocks noGrp="1"/>
          </p:cNvSpPr>
          <p:nvPr>
            <p:ph type="ftr" sz="quarter" idx="11"/>
          </p:nvPr>
        </p:nvSpPr>
        <p:spPr/>
        <p:txBody>
          <a:bodyPr/>
          <a:lstStyle/>
          <a:p>
            <a:endParaRPr lang="he-IL">
              <a:solidFill>
                <a:prstClr val="black">
                  <a:tint val="75000"/>
                </a:prstClr>
              </a:solidFill>
            </a:endParaRPr>
          </a:p>
        </p:txBody>
      </p:sp>
      <p:sp>
        <p:nvSpPr>
          <p:cNvPr id="6" name="Slide Number Placeholder 5"/>
          <p:cNvSpPr>
            <a:spLocks noGrp="1"/>
          </p:cNvSpPr>
          <p:nvPr>
            <p:ph type="sldNum" sz="quarter" idx="12"/>
          </p:nvPr>
        </p:nvSpPr>
        <p:spPr/>
        <p:txBody>
          <a:bodyPr/>
          <a:lstStyle/>
          <a:p>
            <a:fld id="{7968ABEC-B8CD-4419-BC55-9187278FDE85}"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98199394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he-IL"/>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A081AE21-E738-4633-BE11-12FDD5C712DC}" type="datetimeFigureOut">
              <a:rPr lang="he-IL" smtClean="0">
                <a:solidFill>
                  <a:prstClr val="black">
                    <a:tint val="75000"/>
                  </a:prstClr>
                </a:solidFill>
              </a:rPr>
              <a:pPr/>
              <a:t>ט'/אדר א/תשע"ו</a:t>
            </a:fld>
            <a:endParaRPr lang="he-IL">
              <a:solidFill>
                <a:prstClr val="black">
                  <a:tint val="75000"/>
                </a:prstClr>
              </a:solidFill>
            </a:endParaRPr>
          </a:p>
        </p:txBody>
      </p:sp>
      <p:sp>
        <p:nvSpPr>
          <p:cNvPr id="5" name="Footer Placeholder 4"/>
          <p:cNvSpPr>
            <a:spLocks noGrp="1"/>
          </p:cNvSpPr>
          <p:nvPr>
            <p:ph type="ftr" sz="quarter" idx="11"/>
          </p:nvPr>
        </p:nvSpPr>
        <p:spPr/>
        <p:txBody>
          <a:bodyPr/>
          <a:lstStyle/>
          <a:p>
            <a:endParaRPr lang="he-IL">
              <a:solidFill>
                <a:prstClr val="black">
                  <a:tint val="75000"/>
                </a:prstClr>
              </a:solidFill>
            </a:endParaRPr>
          </a:p>
        </p:txBody>
      </p:sp>
      <p:sp>
        <p:nvSpPr>
          <p:cNvPr id="6" name="Slide Number Placeholder 5"/>
          <p:cNvSpPr>
            <a:spLocks noGrp="1"/>
          </p:cNvSpPr>
          <p:nvPr>
            <p:ph type="sldNum" sz="quarter" idx="12"/>
          </p:nvPr>
        </p:nvSpPr>
        <p:spPr/>
        <p:txBody>
          <a:bodyPr/>
          <a:lstStyle/>
          <a:p>
            <a:fld id="{7968ABEC-B8CD-4419-BC55-9187278FDE85}"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58960735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he-IL"/>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e-IL"/>
          </a:p>
        </p:txBody>
      </p:sp>
      <p:sp>
        <p:nvSpPr>
          <p:cNvPr id="4" name="Date Placeholder 3"/>
          <p:cNvSpPr>
            <a:spLocks noGrp="1"/>
          </p:cNvSpPr>
          <p:nvPr>
            <p:ph type="dt" sz="half" idx="10"/>
          </p:nvPr>
        </p:nvSpPr>
        <p:spPr/>
        <p:txBody>
          <a:bodyPr/>
          <a:lstStyle/>
          <a:p>
            <a:fld id="{A081AE21-E738-4633-BE11-12FDD5C712DC}" type="datetimeFigureOut">
              <a:rPr lang="he-IL" smtClean="0">
                <a:solidFill>
                  <a:prstClr val="black">
                    <a:tint val="75000"/>
                  </a:prstClr>
                </a:solidFill>
              </a:rPr>
              <a:pPr/>
              <a:t>ט'/אדר א/תשע"ו</a:t>
            </a:fld>
            <a:endParaRPr lang="he-IL">
              <a:solidFill>
                <a:prstClr val="black">
                  <a:tint val="75000"/>
                </a:prstClr>
              </a:solidFill>
            </a:endParaRPr>
          </a:p>
        </p:txBody>
      </p:sp>
      <p:sp>
        <p:nvSpPr>
          <p:cNvPr id="5" name="Footer Placeholder 4"/>
          <p:cNvSpPr>
            <a:spLocks noGrp="1"/>
          </p:cNvSpPr>
          <p:nvPr>
            <p:ph type="ftr" sz="quarter" idx="11"/>
          </p:nvPr>
        </p:nvSpPr>
        <p:spPr/>
        <p:txBody>
          <a:bodyPr/>
          <a:lstStyle/>
          <a:p>
            <a:endParaRPr lang="he-IL">
              <a:solidFill>
                <a:prstClr val="black">
                  <a:tint val="75000"/>
                </a:prstClr>
              </a:solidFill>
            </a:endParaRPr>
          </a:p>
        </p:txBody>
      </p:sp>
      <p:sp>
        <p:nvSpPr>
          <p:cNvPr id="6" name="Slide Number Placeholder 5"/>
          <p:cNvSpPr>
            <a:spLocks noGrp="1"/>
          </p:cNvSpPr>
          <p:nvPr>
            <p:ph type="sldNum" sz="quarter" idx="12"/>
          </p:nvPr>
        </p:nvSpPr>
        <p:spPr/>
        <p:txBody>
          <a:bodyPr/>
          <a:lstStyle/>
          <a:p>
            <a:fld id="{7968ABEC-B8CD-4419-BC55-9187278FDE85}"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07289708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A081AE21-E738-4633-BE11-12FDD5C712DC}" type="datetimeFigureOut">
              <a:rPr lang="he-IL" smtClean="0">
                <a:solidFill>
                  <a:prstClr val="black">
                    <a:tint val="75000"/>
                  </a:prstClr>
                </a:solidFill>
              </a:rPr>
              <a:pPr/>
              <a:t>ט'/אדר א/תשע"ו</a:t>
            </a:fld>
            <a:endParaRPr lang="he-IL">
              <a:solidFill>
                <a:prstClr val="black">
                  <a:tint val="75000"/>
                </a:prstClr>
              </a:solidFill>
            </a:endParaRPr>
          </a:p>
        </p:txBody>
      </p:sp>
      <p:sp>
        <p:nvSpPr>
          <p:cNvPr id="5" name="Footer Placeholder 4"/>
          <p:cNvSpPr>
            <a:spLocks noGrp="1"/>
          </p:cNvSpPr>
          <p:nvPr>
            <p:ph type="ftr" sz="quarter" idx="11"/>
          </p:nvPr>
        </p:nvSpPr>
        <p:spPr/>
        <p:txBody>
          <a:bodyPr/>
          <a:lstStyle/>
          <a:p>
            <a:endParaRPr lang="he-IL">
              <a:solidFill>
                <a:prstClr val="black">
                  <a:tint val="75000"/>
                </a:prstClr>
              </a:solidFill>
            </a:endParaRPr>
          </a:p>
        </p:txBody>
      </p:sp>
      <p:sp>
        <p:nvSpPr>
          <p:cNvPr id="6" name="Slide Number Placeholder 5"/>
          <p:cNvSpPr>
            <a:spLocks noGrp="1"/>
          </p:cNvSpPr>
          <p:nvPr>
            <p:ph type="sldNum" sz="quarter" idx="12"/>
          </p:nvPr>
        </p:nvSpPr>
        <p:spPr/>
        <p:txBody>
          <a:bodyPr/>
          <a:lstStyle/>
          <a:p>
            <a:fld id="{7968ABEC-B8CD-4419-BC55-9187278FDE85}"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99758210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r">
              <a:defRPr sz="4000" b="1" cap="all"/>
            </a:lvl1pPr>
          </a:lstStyle>
          <a:p>
            <a:r>
              <a:rPr lang="en-US" smtClean="0"/>
              <a:t>Click to edit Master title style</a:t>
            </a:r>
            <a:endParaRPr lang="he-IL"/>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81AE21-E738-4633-BE11-12FDD5C712DC}" type="datetimeFigureOut">
              <a:rPr lang="he-IL" smtClean="0">
                <a:solidFill>
                  <a:prstClr val="black">
                    <a:tint val="75000"/>
                  </a:prstClr>
                </a:solidFill>
              </a:rPr>
              <a:pPr/>
              <a:t>ט'/אדר א/תשע"ו</a:t>
            </a:fld>
            <a:endParaRPr lang="he-IL">
              <a:solidFill>
                <a:prstClr val="black">
                  <a:tint val="75000"/>
                </a:prstClr>
              </a:solidFill>
            </a:endParaRPr>
          </a:p>
        </p:txBody>
      </p:sp>
      <p:sp>
        <p:nvSpPr>
          <p:cNvPr id="5" name="Footer Placeholder 4"/>
          <p:cNvSpPr>
            <a:spLocks noGrp="1"/>
          </p:cNvSpPr>
          <p:nvPr>
            <p:ph type="ftr" sz="quarter" idx="11"/>
          </p:nvPr>
        </p:nvSpPr>
        <p:spPr/>
        <p:txBody>
          <a:bodyPr/>
          <a:lstStyle/>
          <a:p>
            <a:endParaRPr lang="he-IL">
              <a:solidFill>
                <a:prstClr val="black">
                  <a:tint val="75000"/>
                </a:prstClr>
              </a:solidFill>
            </a:endParaRPr>
          </a:p>
        </p:txBody>
      </p:sp>
      <p:sp>
        <p:nvSpPr>
          <p:cNvPr id="6" name="Slide Number Placeholder 5"/>
          <p:cNvSpPr>
            <a:spLocks noGrp="1"/>
          </p:cNvSpPr>
          <p:nvPr>
            <p:ph type="sldNum" sz="quarter" idx="12"/>
          </p:nvPr>
        </p:nvSpPr>
        <p:spPr/>
        <p:txBody>
          <a:bodyPr/>
          <a:lstStyle/>
          <a:p>
            <a:fld id="{7968ABEC-B8CD-4419-BC55-9187278FDE85}"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59396523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Date Placeholder 4"/>
          <p:cNvSpPr>
            <a:spLocks noGrp="1"/>
          </p:cNvSpPr>
          <p:nvPr>
            <p:ph type="dt" sz="half" idx="10"/>
          </p:nvPr>
        </p:nvSpPr>
        <p:spPr/>
        <p:txBody>
          <a:bodyPr/>
          <a:lstStyle/>
          <a:p>
            <a:fld id="{A081AE21-E738-4633-BE11-12FDD5C712DC}" type="datetimeFigureOut">
              <a:rPr lang="he-IL" smtClean="0">
                <a:solidFill>
                  <a:prstClr val="black">
                    <a:tint val="75000"/>
                  </a:prstClr>
                </a:solidFill>
              </a:rPr>
              <a:pPr/>
              <a:t>ט'/אדר א/תשע"ו</a:t>
            </a:fld>
            <a:endParaRPr lang="he-IL">
              <a:solidFill>
                <a:prstClr val="black">
                  <a:tint val="75000"/>
                </a:prstClr>
              </a:solidFill>
            </a:endParaRPr>
          </a:p>
        </p:txBody>
      </p:sp>
      <p:sp>
        <p:nvSpPr>
          <p:cNvPr id="6" name="Footer Placeholder 5"/>
          <p:cNvSpPr>
            <a:spLocks noGrp="1"/>
          </p:cNvSpPr>
          <p:nvPr>
            <p:ph type="ftr" sz="quarter" idx="11"/>
          </p:nvPr>
        </p:nvSpPr>
        <p:spPr/>
        <p:txBody>
          <a:bodyPr/>
          <a:lstStyle/>
          <a:p>
            <a:endParaRPr lang="he-IL">
              <a:solidFill>
                <a:prstClr val="black">
                  <a:tint val="75000"/>
                </a:prstClr>
              </a:solidFill>
            </a:endParaRPr>
          </a:p>
        </p:txBody>
      </p:sp>
      <p:sp>
        <p:nvSpPr>
          <p:cNvPr id="7" name="Slide Number Placeholder 6"/>
          <p:cNvSpPr>
            <a:spLocks noGrp="1"/>
          </p:cNvSpPr>
          <p:nvPr>
            <p:ph type="sldNum" sz="quarter" idx="12"/>
          </p:nvPr>
        </p:nvSpPr>
        <p:spPr/>
        <p:txBody>
          <a:bodyPr/>
          <a:lstStyle/>
          <a:p>
            <a:fld id="{7968ABEC-B8CD-4419-BC55-9187278FDE85}"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96951526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e-IL"/>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7" name="Date Placeholder 6"/>
          <p:cNvSpPr>
            <a:spLocks noGrp="1"/>
          </p:cNvSpPr>
          <p:nvPr>
            <p:ph type="dt" sz="half" idx="10"/>
          </p:nvPr>
        </p:nvSpPr>
        <p:spPr/>
        <p:txBody>
          <a:bodyPr/>
          <a:lstStyle/>
          <a:p>
            <a:fld id="{A081AE21-E738-4633-BE11-12FDD5C712DC}" type="datetimeFigureOut">
              <a:rPr lang="he-IL" smtClean="0">
                <a:solidFill>
                  <a:prstClr val="black">
                    <a:tint val="75000"/>
                  </a:prstClr>
                </a:solidFill>
              </a:rPr>
              <a:pPr/>
              <a:t>ט'/אדר א/תשע"ו</a:t>
            </a:fld>
            <a:endParaRPr lang="he-IL">
              <a:solidFill>
                <a:prstClr val="black">
                  <a:tint val="75000"/>
                </a:prstClr>
              </a:solidFill>
            </a:endParaRPr>
          </a:p>
        </p:txBody>
      </p:sp>
      <p:sp>
        <p:nvSpPr>
          <p:cNvPr id="8" name="Footer Placeholder 7"/>
          <p:cNvSpPr>
            <a:spLocks noGrp="1"/>
          </p:cNvSpPr>
          <p:nvPr>
            <p:ph type="ftr" sz="quarter" idx="11"/>
          </p:nvPr>
        </p:nvSpPr>
        <p:spPr/>
        <p:txBody>
          <a:bodyPr/>
          <a:lstStyle/>
          <a:p>
            <a:endParaRPr lang="he-IL">
              <a:solidFill>
                <a:prstClr val="black">
                  <a:tint val="75000"/>
                </a:prstClr>
              </a:solidFill>
            </a:endParaRPr>
          </a:p>
        </p:txBody>
      </p:sp>
      <p:sp>
        <p:nvSpPr>
          <p:cNvPr id="9" name="Slide Number Placeholder 8"/>
          <p:cNvSpPr>
            <a:spLocks noGrp="1"/>
          </p:cNvSpPr>
          <p:nvPr>
            <p:ph type="sldNum" sz="quarter" idx="12"/>
          </p:nvPr>
        </p:nvSpPr>
        <p:spPr/>
        <p:txBody>
          <a:bodyPr/>
          <a:lstStyle/>
          <a:p>
            <a:fld id="{7968ABEC-B8CD-4419-BC55-9187278FDE85}"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974511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e-IL"/>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7" name="Date Placeholder 6"/>
          <p:cNvSpPr>
            <a:spLocks noGrp="1"/>
          </p:cNvSpPr>
          <p:nvPr>
            <p:ph type="dt" sz="half" idx="10"/>
          </p:nvPr>
        </p:nvSpPr>
        <p:spPr/>
        <p:txBody>
          <a:bodyPr/>
          <a:lstStyle/>
          <a:p>
            <a:fld id="{A081AE21-E738-4633-BE11-12FDD5C712DC}" type="datetimeFigureOut">
              <a:rPr lang="he-IL" smtClean="0">
                <a:solidFill>
                  <a:prstClr val="black">
                    <a:tint val="75000"/>
                  </a:prstClr>
                </a:solidFill>
              </a:rPr>
              <a:pPr/>
              <a:t>ט'/אדר א/תשע"ו</a:t>
            </a:fld>
            <a:endParaRPr lang="he-IL">
              <a:solidFill>
                <a:prstClr val="black">
                  <a:tint val="75000"/>
                </a:prstClr>
              </a:solidFill>
            </a:endParaRPr>
          </a:p>
        </p:txBody>
      </p:sp>
      <p:sp>
        <p:nvSpPr>
          <p:cNvPr id="8" name="Footer Placeholder 7"/>
          <p:cNvSpPr>
            <a:spLocks noGrp="1"/>
          </p:cNvSpPr>
          <p:nvPr>
            <p:ph type="ftr" sz="quarter" idx="11"/>
          </p:nvPr>
        </p:nvSpPr>
        <p:spPr/>
        <p:txBody>
          <a:bodyPr/>
          <a:lstStyle/>
          <a:p>
            <a:endParaRPr lang="he-IL">
              <a:solidFill>
                <a:prstClr val="black">
                  <a:tint val="75000"/>
                </a:prstClr>
              </a:solidFill>
            </a:endParaRPr>
          </a:p>
        </p:txBody>
      </p:sp>
      <p:sp>
        <p:nvSpPr>
          <p:cNvPr id="9" name="Slide Number Placeholder 8"/>
          <p:cNvSpPr>
            <a:spLocks noGrp="1"/>
          </p:cNvSpPr>
          <p:nvPr>
            <p:ph type="sldNum" sz="quarter" idx="12"/>
          </p:nvPr>
        </p:nvSpPr>
        <p:spPr/>
        <p:txBody>
          <a:bodyPr/>
          <a:lstStyle/>
          <a:p>
            <a:fld id="{7968ABEC-B8CD-4419-BC55-9187278FDE85}"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64720081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Date Placeholder 2"/>
          <p:cNvSpPr>
            <a:spLocks noGrp="1"/>
          </p:cNvSpPr>
          <p:nvPr>
            <p:ph type="dt" sz="half" idx="10"/>
          </p:nvPr>
        </p:nvSpPr>
        <p:spPr/>
        <p:txBody>
          <a:bodyPr/>
          <a:lstStyle/>
          <a:p>
            <a:fld id="{A081AE21-E738-4633-BE11-12FDD5C712DC}" type="datetimeFigureOut">
              <a:rPr lang="he-IL" smtClean="0">
                <a:solidFill>
                  <a:prstClr val="black">
                    <a:tint val="75000"/>
                  </a:prstClr>
                </a:solidFill>
              </a:rPr>
              <a:pPr/>
              <a:t>ט'/אדר א/תשע"ו</a:t>
            </a:fld>
            <a:endParaRPr lang="he-IL">
              <a:solidFill>
                <a:prstClr val="black">
                  <a:tint val="75000"/>
                </a:prstClr>
              </a:solidFill>
            </a:endParaRPr>
          </a:p>
        </p:txBody>
      </p:sp>
      <p:sp>
        <p:nvSpPr>
          <p:cNvPr id="4" name="Footer Placeholder 3"/>
          <p:cNvSpPr>
            <a:spLocks noGrp="1"/>
          </p:cNvSpPr>
          <p:nvPr>
            <p:ph type="ftr" sz="quarter" idx="11"/>
          </p:nvPr>
        </p:nvSpPr>
        <p:spPr/>
        <p:txBody>
          <a:bodyPr/>
          <a:lstStyle/>
          <a:p>
            <a:endParaRPr lang="he-IL">
              <a:solidFill>
                <a:prstClr val="black">
                  <a:tint val="75000"/>
                </a:prstClr>
              </a:solidFill>
            </a:endParaRPr>
          </a:p>
        </p:txBody>
      </p:sp>
      <p:sp>
        <p:nvSpPr>
          <p:cNvPr id="5" name="Slide Number Placeholder 4"/>
          <p:cNvSpPr>
            <a:spLocks noGrp="1"/>
          </p:cNvSpPr>
          <p:nvPr>
            <p:ph type="sldNum" sz="quarter" idx="12"/>
          </p:nvPr>
        </p:nvSpPr>
        <p:spPr/>
        <p:txBody>
          <a:bodyPr/>
          <a:lstStyle/>
          <a:p>
            <a:fld id="{7968ABEC-B8CD-4419-BC55-9187278FDE85}"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425369771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81AE21-E738-4633-BE11-12FDD5C712DC}" type="datetimeFigureOut">
              <a:rPr lang="he-IL" smtClean="0">
                <a:solidFill>
                  <a:prstClr val="black">
                    <a:tint val="75000"/>
                  </a:prstClr>
                </a:solidFill>
              </a:rPr>
              <a:pPr/>
              <a:t>ט'/אדר א/תשע"ו</a:t>
            </a:fld>
            <a:endParaRPr lang="he-IL">
              <a:solidFill>
                <a:prstClr val="black">
                  <a:tint val="75000"/>
                </a:prstClr>
              </a:solidFill>
            </a:endParaRPr>
          </a:p>
        </p:txBody>
      </p:sp>
      <p:sp>
        <p:nvSpPr>
          <p:cNvPr id="3" name="Footer Placeholder 2"/>
          <p:cNvSpPr>
            <a:spLocks noGrp="1"/>
          </p:cNvSpPr>
          <p:nvPr>
            <p:ph type="ftr" sz="quarter" idx="11"/>
          </p:nvPr>
        </p:nvSpPr>
        <p:spPr/>
        <p:txBody>
          <a:bodyPr/>
          <a:lstStyle/>
          <a:p>
            <a:endParaRPr lang="he-IL">
              <a:solidFill>
                <a:prstClr val="black">
                  <a:tint val="75000"/>
                </a:prstClr>
              </a:solidFill>
            </a:endParaRPr>
          </a:p>
        </p:txBody>
      </p:sp>
      <p:sp>
        <p:nvSpPr>
          <p:cNvPr id="4" name="Slide Number Placeholder 3"/>
          <p:cNvSpPr>
            <a:spLocks noGrp="1"/>
          </p:cNvSpPr>
          <p:nvPr>
            <p:ph type="sldNum" sz="quarter" idx="12"/>
          </p:nvPr>
        </p:nvSpPr>
        <p:spPr/>
        <p:txBody>
          <a:bodyPr/>
          <a:lstStyle/>
          <a:p>
            <a:fld id="{7968ABEC-B8CD-4419-BC55-9187278FDE85}"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88927626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r">
              <a:defRPr sz="2000" b="1"/>
            </a:lvl1pPr>
          </a:lstStyle>
          <a:p>
            <a:r>
              <a:rPr lang="en-US" smtClean="0"/>
              <a:t>Click to edit Master title style</a:t>
            </a:r>
            <a:endParaRPr lang="he-IL"/>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81AE21-E738-4633-BE11-12FDD5C712DC}" type="datetimeFigureOut">
              <a:rPr lang="he-IL" smtClean="0">
                <a:solidFill>
                  <a:prstClr val="black">
                    <a:tint val="75000"/>
                  </a:prstClr>
                </a:solidFill>
              </a:rPr>
              <a:pPr/>
              <a:t>ט'/אדר א/תשע"ו</a:t>
            </a:fld>
            <a:endParaRPr lang="he-IL">
              <a:solidFill>
                <a:prstClr val="black">
                  <a:tint val="75000"/>
                </a:prstClr>
              </a:solidFill>
            </a:endParaRPr>
          </a:p>
        </p:txBody>
      </p:sp>
      <p:sp>
        <p:nvSpPr>
          <p:cNvPr id="6" name="Footer Placeholder 5"/>
          <p:cNvSpPr>
            <a:spLocks noGrp="1"/>
          </p:cNvSpPr>
          <p:nvPr>
            <p:ph type="ftr" sz="quarter" idx="11"/>
          </p:nvPr>
        </p:nvSpPr>
        <p:spPr/>
        <p:txBody>
          <a:bodyPr/>
          <a:lstStyle/>
          <a:p>
            <a:endParaRPr lang="he-IL">
              <a:solidFill>
                <a:prstClr val="black">
                  <a:tint val="75000"/>
                </a:prstClr>
              </a:solidFill>
            </a:endParaRPr>
          </a:p>
        </p:txBody>
      </p:sp>
      <p:sp>
        <p:nvSpPr>
          <p:cNvPr id="7" name="Slide Number Placeholder 6"/>
          <p:cNvSpPr>
            <a:spLocks noGrp="1"/>
          </p:cNvSpPr>
          <p:nvPr>
            <p:ph type="sldNum" sz="quarter" idx="12"/>
          </p:nvPr>
        </p:nvSpPr>
        <p:spPr/>
        <p:txBody>
          <a:bodyPr/>
          <a:lstStyle/>
          <a:p>
            <a:fld id="{7968ABEC-B8CD-4419-BC55-9187278FDE85}"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57823505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r">
              <a:defRPr sz="2000" b="1"/>
            </a:lvl1pPr>
          </a:lstStyle>
          <a:p>
            <a:r>
              <a:rPr lang="en-US" smtClean="0"/>
              <a:t>Click to edit Master title style</a:t>
            </a:r>
            <a:endParaRPr lang="he-IL"/>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81AE21-E738-4633-BE11-12FDD5C712DC}" type="datetimeFigureOut">
              <a:rPr lang="he-IL" smtClean="0">
                <a:solidFill>
                  <a:prstClr val="black">
                    <a:tint val="75000"/>
                  </a:prstClr>
                </a:solidFill>
              </a:rPr>
              <a:pPr/>
              <a:t>ט'/אדר א/תשע"ו</a:t>
            </a:fld>
            <a:endParaRPr lang="he-IL">
              <a:solidFill>
                <a:prstClr val="black">
                  <a:tint val="75000"/>
                </a:prstClr>
              </a:solidFill>
            </a:endParaRPr>
          </a:p>
        </p:txBody>
      </p:sp>
      <p:sp>
        <p:nvSpPr>
          <p:cNvPr id="6" name="Footer Placeholder 5"/>
          <p:cNvSpPr>
            <a:spLocks noGrp="1"/>
          </p:cNvSpPr>
          <p:nvPr>
            <p:ph type="ftr" sz="quarter" idx="11"/>
          </p:nvPr>
        </p:nvSpPr>
        <p:spPr/>
        <p:txBody>
          <a:bodyPr/>
          <a:lstStyle/>
          <a:p>
            <a:endParaRPr lang="he-IL">
              <a:solidFill>
                <a:prstClr val="black">
                  <a:tint val="75000"/>
                </a:prstClr>
              </a:solidFill>
            </a:endParaRPr>
          </a:p>
        </p:txBody>
      </p:sp>
      <p:sp>
        <p:nvSpPr>
          <p:cNvPr id="7" name="Slide Number Placeholder 6"/>
          <p:cNvSpPr>
            <a:spLocks noGrp="1"/>
          </p:cNvSpPr>
          <p:nvPr>
            <p:ph type="sldNum" sz="quarter" idx="12"/>
          </p:nvPr>
        </p:nvSpPr>
        <p:spPr/>
        <p:txBody>
          <a:bodyPr/>
          <a:lstStyle/>
          <a:p>
            <a:fld id="{7968ABEC-B8CD-4419-BC55-9187278FDE85}"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64774139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A081AE21-E738-4633-BE11-12FDD5C712DC}" type="datetimeFigureOut">
              <a:rPr lang="he-IL" smtClean="0">
                <a:solidFill>
                  <a:prstClr val="black">
                    <a:tint val="75000"/>
                  </a:prstClr>
                </a:solidFill>
              </a:rPr>
              <a:pPr/>
              <a:t>ט'/אדר א/תשע"ו</a:t>
            </a:fld>
            <a:endParaRPr lang="he-IL">
              <a:solidFill>
                <a:prstClr val="black">
                  <a:tint val="75000"/>
                </a:prstClr>
              </a:solidFill>
            </a:endParaRPr>
          </a:p>
        </p:txBody>
      </p:sp>
      <p:sp>
        <p:nvSpPr>
          <p:cNvPr id="5" name="Footer Placeholder 4"/>
          <p:cNvSpPr>
            <a:spLocks noGrp="1"/>
          </p:cNvSpPr>
          <p:nvPr>
            <p:ph type="ftr" sz="quarter" idx="11"/>
          </p:nvPr>
        </p:nvSpPr>
        <p:spPr/>
        <p:txBody>
          <a:bodyPr/>
          <a:lstStyle/>
          <a:p>
            <a:endParaRPr lang="he-IL">
              <a:solidFill>
                <a:prstClr val="black">
                  <a:tint val="75000"/>
                </a:prstClr>
              </a:solidFill>
            </a:endParaRPr>
          </a:p>
        </p:txBody>
      </p:sp>
      <p:sp>
        <p:nvSpPr>
          <p:cNvPr id="6" name="Slide Number Placeholder 5"/>
          <p:cNvSpPr>
            <a:spLocks noGrp="1"/>
          </p:cNvSpPr>
          <p:nvPr>
            <p:ph type="sldNum" sz="quarter" idx="12"/>
          </p:nvPr>
        </p:nvSpPr>
        <p:spPr/>
        <p:txBody>
          <a:bodyPr/>
          <a:lstStyle/>
          <a:p>
            <a:fld id="{7968ABEC-B8CD-4419-BC55-9187278FDE85}"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31480910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he-IL"/>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A081AE21-E738-4633-BE11-12FDD5C712DC}" type="datetimeFigureOut">
              <a:rPr lang="he-IL" smtClean="0">
                <a:solidFill>
                  <a:prstClr val="black">
                    <a:tint val="75000"/>
                  </a:prstClr>
                </a:solidFill>
              </a:rPr>
              <a:pPr/>
              <a:t>ט'/אדר א/תשע"ו</a:t>
            </a:fld>
            <a:endParaRPr lang="he-IL">
              <a:solidFill>
                <a:prstClr val="black">
                  <a:tint val="75000"/>
                </a:prstClr>
              </a:solidFill>
            </a:endParaRPr>
          </a:p>
        </p:txBody>
      </p:sp>
      <p:sp>
        <p:nvSpPr>
          <p:cNvPr id="5" name="Footer Placeholder 4"/>
          <p:cNvSpPr>
            <a:spLocks noGrp="1"/>
          </p:cNvSpPr>
          <p:nvPr>
            <p:ph type="ftr" sz="quarter" idx="11"/>
          </p:nvPr>
        </p:nvSpPr>
        <p:spPr/>
        <p:txBody>
          <a:bodyPr/>
          <a:lstStyle/>
          <a:p>
            <a:endParaRPr lang="he-IL">
              <a:solidFill>
                <a:prstClr val="black">
                  <a:tint val="75000"/>
                </a:prstClr>
              </a:solidFill>
            </a:endParaRPr>
          </a:p>
        </p:txBody>
      </p:sp>
      <p:sp>
        <p:nvSpPr>
          <p:cNvPr id="6" name="Slide Number Placeholder 5"/>
          <p:cNvSpPr>
            <a:spLocks noGrp="1"/>
          </p:cNvSpPr>
          <p:nvPr>
            <p:ph type="sldNum" sz="quarter" idx="12"/>
          </p:nvPr>
        </p:nvSpPr>
        <p:spPr/>
        <p:txBody>
          <a:bodyPr/>
          <a:lstStyle/>
          <a:p>
            <a:fld id="{7968ABEC-B8CD-4419-BC55-9187278FDE85}"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508584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Date Placeholder 2"/>
          <p:cNvSpPr>
            <a:spLocks noGrp="1"/>
          </p:cNvSpPr>
          <p:nvPr>
            <p:ph type="dt" sz="half" idx="10"/>
          </p:nvPr>
        </p:nvSpPr>
        <p:spPr/>
        <p:txBody>
          <a:bodyPr/>
          <a:lstStyle/>
          <a:p>
            <a:fld id="{A081AE21-E738-4633-BE11-12FDD5C712DC}" type="datetimeFigureOut">
              <a:rPr lang="he-IL" smtClean="0">
                <a:solidFill>
                  <a:prstClr val="black">
                    <a:tint val="75000"/>
                  </a:prstClr>
                </a:solidFill>
              </a:rPr>
              <a:pPr/>
              <a:t>ט'/אדר א/תשע"ו</a:t>
            </a:fld>
            <a:endParaRPr lang="he-IL">
              <a:solidFill>
                <a:prstClr val="black">
                  <a:tint val="75000"/>
                </a:prstClr>
              </a:solidFill>
            </a:endParaRPr>
          </a:p>
        </p:txBody>
      </p:sp>
      <p:sp>
        <p:nvSpPr>
          <p:cNvPr id="4" name="Footer Placeholder 3"/>
          <p:cNvSpPr>
            <a:spLocks noGrp="1"/>
          </p:cNvSpPr>
          <p:nvPr>
            <p:ph type="ftr" sz="quarter" idx="11"/>
          </p:nvPr>
        </p:nvSpPr>
        <p:spPr/>
        <p:txBody>
          <a:bodyPr/>
          <a:lstStyle/>
          <a:p>
            <a:endParaRPr lang="he-IL">
              <a:solidFill>
                <a:prstClr val="black">
                  <a:tint val="75000"/>
                </a:prstClr>
              </a:solidFill>
            </a:endParaRPr>
          </a:p>
        </p:txBody>
      </p:sp>
      <p:sp>
        <p:nvSpPr>
          <p:cNvPr id="5" name="Slide Number Placeholder 4"/>
          <p:cNvSpPr>
            <a:spLocks noGrp="1"/>
          </p:cNvSpPr>
          <p:nvPr>
            <p:ph type="sldNum" sz="quarter" idx="12"/>
          </p:nvPr>
        </p:nvSpPr>
        <p:spPr/>
        <p:txBody>
          <a:bodyPr/>
          <a:lstStyle/>
          <a:p>
            <a:fld id="{7968ABEC-B8CD-4419-BC55-9187278FDE85}"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812873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81AE21-E738-4633-BE11-12FDD5C712DC}" type="datetimeFigureOut">
              <a:rPr lang="he-IL" smtClean="0">
                <a:solidFill>
                  <a:prstClr val="black">
                    <a:tint val="75000"/>
                  </a:prstClr>
                </a:solidFill>
              </a:rPr>
              <a:pPr/>
              <a:t>ט'/אדר א/תשע"ו</a:t>
            </a:fld>
            <a:endParaRPr lang="he-IL">
              <a:solidFill>
                <a:prstClr val="black">
                  <a:tint val="75000"/>
                </a:prstClr>
              </a:solidFill>
            </a:endParaRPr>
          </a:p>
        </p:txBody>
      </p:sp>
      <p:sp>
        <p:nvSpPr>
          <p:cNvPr id="3" name="Footer Placeholder 2"/>
          <p:cNvSpPr>
            <a:spLocks noGrp="1"/>
          </p:cNvSpPr>
          <p:nvPr>
            <p:ph type="ftr" sz="quarter" idx="11"/>
          </p:nvPr>
        </p:nvSpPr>
        <p:spPr/>
        <p:txBody>
          <a:bodyPr/>
          <a:lstStyle/>
          <a:p>
            <a:endParaRPr lang="he-IL">
              <a:solidFill>
                <a:prstClr val="black">
                  <a:tint val="75000"/>
                </a:prstClr>
              </a:solidFill>
            </a:endParaRPr>
          </a:p>
        </p:txBody>
      </p:sp>
      <p:sp>
        <p:nvSpPr>
          <p:cNvPr id="4" name="Slide Number Placeholder 3"/>
          <p:cNvSpPr>
            <a:spLocks noGrp="1"/>
          </p:cNvSpPr>
          <p:nvPr>
            <p:ph type="sldNum" sz="quarter" idx="12"/>
          </p:nvPr>
        </p:nvSpPr>
        <p:spPr/>
        <p:txBody>
          <a:bodyPr/>
          <a:lstStyle/>
          <a:p>
            <a:fld id="{7968ABEC-B8CD-4419-BC55-9187278FDE85}"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016490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r">
              <a:defRPr sz="2000" b="1"/>
            </a:lvl1pPr>
          </a:lstStyle>
          <a:p>
            <a:r>
              <a:rPr lang="en-US" smtClean="0"/>
              <a:t>Click to edit Master title style</a:t>
            </a:r>
            <a:endParaRPr lang="he-IL"/>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81AE21-E738-4633-BE11-12FDD5C712DC}" type="datetimeFigureOut">
              <a:rPr lang="he-IL" smtClean="0">
                <a:solidFill>
                  <a:prstClr val="black">
                    <a:tint val="75000"/>
                  </a:prstClr>
                </a:solidFill>
              </a:rPr>
              <a:pPr/>
              <a:t>ט'/אדר א/תשע"ו</a:t>
            </a:fld>
            <a:endParaRPr lang="he-IL">
              <a:solidFill>
                <a:prstClr val="black">
                  <a:tint val="75000"/>
                </a:prstClr>
              </a:solidFill>
            </a:endParaRPr>
          </a:p>
        </p:txBody>
      </p:sp>
      <p:sp>
        <p:nvSpPr>
          <p:cNvPr id="6" name="Footer Placeholder 5"/>
          <p:cNvSpPr>
            <a:spLocks noGrp="1"/>
          </p:cNvSpPr>
          <p:nvPr>
            <p:ph type="ftr" sz="quarter" idx="11"/>
          </p:nvPr>
        </p:nvSpPr>
        <p:spPr/>
        <p:txBody>
          <a:bodyPr/>
          <a:lstStyle/>
          <a:p>
            <a:endParaRPr lang="he-IL">
              <a:solidFill>
                <a:prstClr val="black">
                  <a:tint val="75000"/>
                </a:prstClr>
              </a:solidFill>
            </a:endParaRPr>
          </a:p>
        </p:txBody>
      </p:sp>
      <p:sp>
        <p:nvSpPr>
          <p:cNvPr id="7" name="Slide Number Placeholder 6"/>
          <p:cNvSpPr>
            <a:spLocks noGrp="1"/>
          </p:cNvSpPr>
          <p:nvPr>
            <p:ph type="sldNum" sz="quarter" idx="12"/>
          </p:nvPr>
        </p:nvSpPr>
        <p:spPr/>
        <p:txBody>
          <a:bodyPr/>
          <a:lstStyle/>
          <a:p>
            <a:fld id="{7968ABEC-B8CD-4419-BC55-9187278FDE85}"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510845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r">
              <a:defRPr sz="2000" b="1"/>
            </a:lvl1pPr>
          </a:lstStyle>
          <a:p>
            <a:r>
              <a:rPr lang="en-US" smtClean="0"/>
              <a:t>Click to edit Master title style</a:t>
            </a:r>
            <a:endParaRPr lang="he-IL"/>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81AE21-E738-4633-BE11-12FDD5C712DC}" type="datetimeFigureOut">
              <a:rPr lang="he-IL" smtClean="0">
                <a:solidFill>
                  <a:prstClr val="black">
                    <a:tint val="75000"/>
                  </a:prstClr>
                </a:solidFill>
              </a:rPr>
              <a:pPr/>
              <a:t>ט'/אדר א/תשע"ו</a:t>
            </a:fld>
            <a:endParaRPr lang="he-IL">
              <a:solidFill>
                <a:prstClr val="black">
                  <a:tint val="75000"/>
                </a:prstClr>
              </a:solidFill>
            </a:endParaRPr>
          </a:p>
        </p:txBody>
      </p:sp>
      <p:sp>
        <p:nvSpPr>
          <p:cNvPr id="6" name="Footer Placeholder 5"/>
          <p:cNvSpPr>
            <a:spLocks noGrp="1"/>
          </p:cNvSpPr>
          <p:nvPr>
            <p:ph type="ftr" sz="quarter" idx="11"/>
          </p:nvPr>
        </p:nvSpPr>
        <p:spPr/>
        <p:txBody>
          <a:bodyPr/>
          <a:lstStyle/>
          <a:p>
            <a:endParaRPr lang="he-IL">
              <a:solidFill>
                <a:prstClr val="black">
                  <a:tint val="75000"/>
                </a:prstClr>
              </a:solidFill>
            </a:endParaRPr>
          </a:p>
        </p:txBody>
      </p:sp>
      <p:sp>
        <p:nvSpPr>
          <p:cNvPr id="7" name="Slide Number Placeholder 6"/>
          <p:cNvSpPr>
            <a:spLocks noGrp="1"/>
          </p:cNvSpPr>
          <p:nvPr>
            <p:ph type="sldNum" sz="quarter" idx="12"/>
          </p:nvPr>
        </p:nvSpPr>
        <p:spPr/>
        <p:txBody>
          <a:bodyPr/>
          <a:lstStyle/>
          <a:p>
            <a:fld id="{7968ABEC-B8CD-4419-BC55-9187278FDE85}"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489513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1" anchor="ctr">
            <a:normAutofit/>
          </a:bodyPr>
          <a:lstStyle/>
          <a:p>
            <a:r>
              <a:rPr lang="en-US" smtClean="0"/>
              <a:t>Click to edit Master title style</a:t>
            </a:r>
            <a:endParaRPr lang="he-IL"/>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2"/>
          </p:nvPr>
        </p:nvSpPr>
        <p:spPr>
          <a:xfrm>
            <a:off x="8737600" y="6356351"/>
            <a:ext cx="28448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a:fld id="{A081AE21-E738-4633-BE11-12FDD5C712DC}" type="datetimeFigureOut">
              <a:rPr lang="he-IL" smtClean="0">
                <a:solidFill>
                  <a:prstClr val="black">
                    <a:tint val="75000"/>
                  </a:prstClr>
                </a:solidFill>
              </a:rPr>
              <a:pPr rtl="1"/>
              <a:t>ט'/אדר א/תשע"ו</a:t>
            </a:fld>
            <a:endParaRPr lang="he-IL">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a:endParaRPr lang="he-IL">
              <a:solidFill>
                <a:prstClr val="black">
                  <a:tint val="75000"/>
                </a:prstClr>
              </a:solidFill>
            </a:endParaRPr>
          </a:p>
        </p:txBody>
      </p:sp>
      <p:sp>
        <p:nvSpPr>
          <p:cNvPr id="6" name="Slide Number Placeholder 5"/>
          <p:cNvSpPr>
            <a:spLocks noGrp="1"/>
          </p:cNvSpPr>
          <p:nvPr>
            <p:ph type="sldNum" sz="quarter" idx="4"/>
          </p:nvPr>
        </p:nvSpPr>
        <p:spPr>
          <a:xfrm>
            <a:off x="609600" y="6356351"/>
            <a:ext cx="28448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a:fld id="{7968ABEC-B8CD-4419-BC55-9187278FDE85}" type="slidenum">
              <a:rPr lang="he-IL" smtClean="0">
                <a:solidFill>
                  <a:prstClr val="black">
                    <a:tint val="75000"/>
                  </a:prstClr>
                </a:solidFill>
              </a:rPr>
              <a:pPr rtl="1"/>
              <a:t>‹#›</a:t>
            </a:fld>
            <a:endParaRPr lang="he-IL">
              <a:solidFill>
                <a:prstClr val="black">
                  <a:tint val="75000"/>
                </a:prstClr>
              </a:solidFill>
            </a:endParaRPr>
          </a:p>
        </p:txBody>
      </p:sp>
    </p:spTree>
    <p:extLst>
      <p:ext uri="{BB962C8B-B14F-4D97-AF65-F5344CB8AC3E}">
        <p14:creationId xmlns:p14="http://schemas.microsoft.com/office/powerpoint/2010/main" val="4792793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1" anchor="ctr">
            <a:normAutofit/>
          </a:bodyPr>
          <a:lstStyle/>
          <a:p>
            <a:r>
              <a:rPr lang="en-US" smtClean="0"/>
              <a:t>Click to edit Master title style</a:t>
            </a:r>
            <a:endParaRPr lang="he-IL"/>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2"/>
          </p:nvPr>
        </p:nvSpPr>
        <p:spPr>
          <a:xfrm>
            <a:off x="8737600" y="6356351"/>
            <a:ext cx="28448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a:fld id="{A081AE21-E738-4633-BE11-12FDD5C712DC}" type="datetimeFigureOut">
              <a:rPr lang="he-IL" smtClean="0">
                <a:solidFill>
                  <a:prstClr val="black">
                    <a:tint val="75000"/>
                  </a:prstClr>
                </a:solidFill>
              </a:rPr>
              <a:pPr rtl="1"/>
              <a:t>ט'/אדר א/תשע"ו</a:t>
            </a:fld>
            <a:endParaRPr lang="he-IL">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a:endParaRPr lang="he-IL">
              <a:solidFill>
                <a:prstClr val="black">
                  <a:tint val="75000"/>
                </a:prstClr>
              </a:solidFill>
            </a:endParaRPr>
          </a:p>
        </p:txBody>
      </p:sp>
      <p:sp>
        <p:nvSpPr>
          <p:cNvPr id="6" name="Slide Number Placeholder 5"/>
          <p:cNvSpPr>
            <a:spLocks noGrp="1"/>
          </p:cNvSpPr>
          <p:nvPr>
            <p:ph type="sldNum" sz="quarter" idx="4"/>
          </p:nvPr>
        </p:nvSpPr>
        <p:spPr>
          <a:xfrm>
            <a:off x="609600" y="6356351"/>
            <a:ext cx="28448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a:fld id="{7968ABEC-B8CD-4419-BC55-9187278FDE85}" type="slidenum">
              <a:rPr lang="he-IL" smtClean="0">
                <a:solidFill>
                  <a:prstClr val="black">
                    <a:tint val="75000"/>
                  </a:prstClr>
                </a:solidFill>
              </a:rPr>
              <a:pPr rtl="1"/>
              <a:t>‹#›</a:t>
            </a:fld>
            <a:endParaRPr lang="he-IL">
              <a:solidFill>
                <a:prstClr val="black">
                  <a:tint val="75000"/>
                </a:prstClr>
              </a:solidFill>
            </a:endParaRPr>
          </a:p>
        </p:txBody>
      </p:sp>
    </p:spTree>
    <p:extLst>
      <p:ext uri="{BB962C8B-B14F-4D97-AF65-F5344CB8AC3E}">
        <p14:creationId xmlns:p14="http://schemas.microsoft.com/office/powerpoint/2010/main" val="87471213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385FD2-F483-4242-8289-7E1F315DCD1C}" type="datetimeFigureOut">
              <a:rPr lang="en-US" smtClean="0">
                <a:solidFill>
                  <a:prstClr val="black">
                    <a:tint val="75000"/>
                  </a:prstClr>
                </a:solidFill>
              </a:rPr>
              <a:pPr/>
              <a:t>2/18/2016</a:t>
            </a:fld>
            <a:endParaRPr lang="en-US" smtClean="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smtClean="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3C2884-7BA4-47EE-8173-61FA481EA72D}" type="slidenum">
              <a:rPr lang="en-US" smtClean="0">
                <a:solidFill>
                  <a:prstClr val="black">
                    <a:tint val="75000"/>
                  </a:prstClr>
                </a:solidFill>
              </a:rPr>
              <a:pPr/>
              <a:t>‹#›</a:t>
            </a:fld>
            <a:endParaRPr lang="en-US" smtClean="0">
              <a:solidFill>
                <a:prstClr val="black">
                  <a:tint val="75000"/>
                </a:prstClr>
              </a:solidFill>
            </a:endParaRPr>
          </a:p>
        </p:txBody>
      </p:sp>
    </p:spTree>
    <p:extLst>
      <p:ext uri="{BB962C8B-B14F-4D97-AF65-F5344CB8AC3E}">
        <p14:creationId xmlns:p14="http://schemas.microsoft.com/office/powerpoint/2010/main" val="184156451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1" anchor="ctr">
            <a:normAutofit/>
          </a:bodyPr>
          <a:lstStyle/>
          <a:p>
            <a:r>
              <a:rPr lang="en-US" smtClean="0"/>
              <a:t>Click to edit Master title style</a:t>
            </a:r>
            <a:endParaRPr lang="he-IL"/>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2"/>
          </p:nvPr>
        </p:nvSpPr>
        <p:spPr>
          <a:xfrm>
            <a:off x="8737600" y="6356351"/>
            <a:ext cx="28448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a:fld id="{A081AE21-E738-4633-BE11-12FDD5C712DC}" type="datetimeFigureOut">
              <a:rPr lang="he-IL" smtClean="0">
                <a:solidFill>
                  <a:prstClr val="black">
                    <a:tint val="75000"/>
                  </a:prstClr>
                </a:solidFill>
              </a:rPr>
              <a:pPr rtl="1"/>
              <a:t>ט'/אדר א/תשע"ו</a:t>
            </a:fld>
            <a:endParaRPr lang="he-IL">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a:endParaRPr lang="he-IL">
              <a:solidFill>
                <a:prstClr val="black">
                  <a:tint val="75000"/>
                </a:prstClr>
              </a:solidFill>
            </a:endParaRPr>
          </a:p>
        </p:txBody>
      </p:sp>
      <p:sp>
        <p:nvSpPr>
          <p:cNvPr id="6" name="Slide Number Placeholder 5"/>
          <p:cNvSpPr>
            <a:spLocks noGrp="1"/>
          </p:cNvSpPr>
          <p:nvPr>
            <p:ph type="sldNum" sz="quarter" idx="4"/>
          </p:nvPr>
        </p:nvSpPr>
        <p:spPr>
          <a:xfrm>
            <a:off x="609600" y="6356351"/>
            <a:ext cx="28448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a:fld id="{7968ABEC-B8CD-4419-BC55-9187278FDE85}" type="slidenum">
              <a:rPr lang="he-IL" smtClean="0">
                <a:solidFill>
                  <a:prstClr val="black">
                    <a:tint val="75000"/>
                  </a:prstClr>
                </a:solidFill>
              </a:rPr>
              <a:pPr rtl="1"/>
              <a:t>‹#›</a:t>
            </a:fld>
            <a:endParaRPr lang="he-IL">
              <a:solidFill>
                <a:prstClr val="black">
                  <a:tint val="75000"/>
                </a:prstClr>
              </a:solidFill>
            </a:endParaRPr>
          </a:p>
        </p:txBody>
      </p:sp>
    </p:spTree>
    <p:extLst>
      <p:ext uri="{BB962C8B-B14F-4D97-AF65-F5344CB8AC3E}">
        <p14:creationId xmlns:p14="http://schemas.microsoft.com/office/powerpoint/2010/main" val="186414455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1" anchor="ctr">
            <a:normAutofit/>
          </a:bodyPr>
          <a:lstStyle/>
          <a:p>
            <a:r>
              <a:rPr lang="en-US" smtClean="0"/>
              <a:t>Click to edit Master title style</a:t>
            </a:r>
            <a:endParaRPr lang="he-IL"/>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2"/>
          </p:nvPr>
        </p:nvSpPr>
        <p:spPr>
          <a:xfrm>
            <a:off x="8737600" y="6356351"/>
            <a:ext cx="28448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a:fld id="{A081AE21-E738-4633-BE11-12FDD5C712DC}" type="datetimeFigureOut">
              <a:rPr lang="he-IL" smtClean="0">
                <a:solidFill>
                  <a:prstClr val="black">
                    <a:tint val="75000"/>
                  </a:prstClr>
                </a:solidFill>
              </a:rPr>
              <a:pPr rtl="1"/>
              <a:t>ט'/אדר א/תשע"ו</a:t>
            </a:fld>
            <a:endParaRPr lang="he-IL">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a:endParaRPr lang="he-IL">
              <a:solidFill>
                <a:prstClr val="black">
                  <a:tint val="75000"/>
                </a:prstClr>
              </a:solidFill>
            </a:endParaRPr>
          </a:p>
        </p:txBody>
      </p:sp>
      <p:sp>
        <p:nvSpPr>
          <p:cNvPr id="6" name="Slide Number Placeholder 5"/>
          <p:cNvSpPr>
            <a:spLocks noGrp="1"/>
          </p:cNvSpPr>
          <p:nvPr>
            <p:ph type="sldNum" sz="quarter" idx="4"/>
          </p:nvPr>
        </p:nvSpPr>
        <p:spPr>
          <a:xfrm>
            <a:off x="609600" y="6356351"/>
            <a:ext cx="28448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a:fld id="{7968ABEC-B8CD-4419-BC55-9187278FDE85}" type="slidenum">
              <a:rPr lang="he-IL" smtClean="0">
                <a:solidFill>
                  <a:prstClr val="black">
                    <a:tint val="75000"/>
                  </a:prstClr>
                </a:solidFill>
              </a:rPr>
              <a:pPr rtl="1"/>
              <a:t>‹#›</a:t>
            </a:fld>
            <a:endParaRPr lang="he-IL">
              <a:solidFill>
                <a:prstClr val="black">
                  <a:tint val="75000"/>
                </a:prstClr>
              </a:solidFill>
            </a:endParaRPr>
          </a:p>
        </p:txBody>
      </p:sp>
    </p:spTree>
    <p:extLst>
      <p:ext uri="{BB962C8B-B14F-4D97-AF65-F5344CB8AC3E}">
        <p14:creationId xmlns:p14="http://schemas.microsoft.com/office/powerpoint/2010/main" val="165993249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4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6.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3843" y="453981"/>
            <a:ext cx="10972800" cy="5722230"/>
          </a:xfrm>
        </p:spPr>
        <p:txBody>
          <a:bodyPr>
            <a:normAutofit/>
          </a:bodyPr>
          <a:lstStyle/>
          <a:p>
            <a:pPr marL="0" indent="0" algn="ctr" rtl="0">
              <a:buNone/>
            </a:pPr>
            <a:endParaRPr lang="en-US" dirty="0" smtClean="0"/>
          </a:p>
          <a:p>
            <a:pPr marL="0" indent="0" algn="ctr" rtl="0">
              <a:buNone/>
            </a:pPr>
            <a:endParaRPr lang="en-US" sz="3600" dirty="0" smtClean="0">
              <a:solidFill>
                <a:srgbClr val="3333FF"/>
              </a:solidFill>
              <a:ea typeface="+mj-ea"/>
              <a:cs typeface="+mj-cs"/>
            </a:endParaRPr>
          </a:p>
          <a:p>
            <a:pPr marL="0" indent="0" algn="ctr" rtl="0">
              <a:buNone/>
            </a:pPr>
            <a:endParaRPr lang="en-US" sz="3600" dirty="0">
              <a:solidFill>
                <a:srgbClr val="3333FF"/>
              </a:solidFill>
              <a:ea typeface="+mj-ea"/>
              <a:cs typeface="+mj-cs"/>
            </a:endParaRPr>
          </a:p>
          <a:p>
            <a:pPr marL="0" indent="0" algn="ctr" rtl="0">
              <a:buNone/>
            </a:pPr>
            <a:endParaRPr lang="en-US" sz="3600" dirty="0" smtClean="0">
              <a:solidFill>
                <a:srgbClr val="3333FF"/>
              </a:solidFill>
              <a:ea typeface="+mj-ea"/>
              <a:cs typeface="+mj-cs"/>
            </a:endParaRPr>
          </a:p>
          <a:p>
            <a:pPr marL="0" indent="0" algn="ctr" rtl="0">
              <a:buNone/>
            </a:pPr>
            <a:r>
              <a:rPr lang="en-US" sz="3600" dirty="0" smtClean="0">
                <a:solidFill>
                  <a:srgbClr val="3333FF"/>
                </a:solidFill>
                <a:ea typeface="+mj-ea"/>
                <a:cs typeface="+mj-cs"/>
              </a:rPr>
              <a:t>Recruiting</a:t>
            </a:r>
            <a:r>
              <a:rPr lang="en-US" sz="3600" dirty="0">
                <a:solidFill>
                  <a:srgbClr val="3333FF"/>
                </a:solidFill>
                <a:ea typeface="+mj-ea"/>
                <a:cs typeface="+mj-cs"/>
              </a:rPr>
              <a:t>, retaining and promoting women in </a:t>
            </a:r>
            <a:r>
              <a:rPr lang="en-US" sz="3600" dirty="0" smtClean="0">
                <a:solidFill>
                  <a:srgbClr val="3333FF"/>
                </a:solidFill>
                <a:ea typeface="+mj-ea"/>
                <a:cs typeface="+mj-cs"/>
              </a:rPr>
              <a:t>Science  </a:t>
            </a:r>
          </a:p>
          <a:p>
            <a:pPr marL="0" indent="0" algn="ctr" rtl="0">
              <a:buNone/>
            </a:pPr>
            <a:r>
              <a:rPr lang="en-US" sz="3600" dirty="0" smtClean="0">
                <a:solidFill>
                  <a:srgbClr val="3333FF"/>
                </a:solidFill>
                <a:ea typeface="+mj-ea"/>
                <a:cs typeface="+mj-cs"/>
              </a:rPr>
              <a:t> </a:t>
            </a:r>
            <a:endParaRPr lang="en-US" dirty="0" smtClean="0"/>
          </a:p>
          <a:p>
            <a:pPr marL="0" indent="0" algn="ctr" rtl="0">
              <a:buNone/>
            </a:pPr>
            <a:r>
              <a:rPr lang="en-US" dirty="0" smtClean="0"/>
              <a:t>December 29, 2015 </a:t>
            </a:r>
            <a:endParaRPr lang="he-IL"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7368" y="203734"/>
            <a:ext cx="6368716" cy="1798320"/>
          </a:xfrm>
          <a:prstGeom prst="rect">
            <a:avLst/>
          </a:prstGeom>
        </p:spPr>
      </p:pic>
    </p:spTree>
    <p:extLst>
      <p:ext uri="{BB962C8B-B14F-4D97-AF65-F5344CB8AC3E}">
        <p14:creationId xmlns:p14="http://schemas.microsoft.com/office/powerpoint/2010/main" val="149835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943600" y="1655189"/>
            <a:ext cx="4724400" cy="584775"/>
          </a:xfrm>
          <a:prstGeom prst="rect">
            <a:avLst/>
          </a:prstGeom>
          <a:noFill/>
        </p:spPr>
        <p:txBody>
          <a:bodyPr wrap="square" rtlCol="0">
            <a:spAutoFit/>
          </a:bodyPr>
          <a:lstStyle/>
          <a:p>
            <a:pPr algn="ctr" rtl="1"/>
            <a:r>
              <a:rPr lang="en-US" sz="3200" dirty="0">
                <a:solidFill>
                  <a:prstClr val="black"/>
                </a:solidFill>
              </a:rPr>
              <a:t>Humanities</a:t>
            </a:r>
            <a:r>
              <a:rPr lang="he-IL" sz="3200" dirty="0">
                <a:solidFill>
                  <a:prstClr val="black"/>
                </a:solidFill>
              </a:rPr>
              <a:t> </a:t>
            </a:r>
          </a:p>
        </p:txBody>
      </p:sp>
      <p:sp>
        <p:nvSpPr>
          <p:cNvPr id="6" name="Rectangle 5"/>
          <p:cNvSpPr/>
          <p:nvPr/>
        </p:nvSpPr>
        <p:spPr>
          <a:xfrm>
            <a:off x="6096000" y="1477964"/>
            <a:ext cx="4267200" cy="4008437"/>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solidFill>
                <a:prstClr val="white"/>
              </a:solidFill>
            </a:endParaRPr>
          </a:p>
        </p:txBody>
      </p:sp>
      <p:sp>
        <p:nvSpPr>
          <p:cNvPr id="7" name="Content Placeholder 2"/>
          <p:cNvSpPr txBox="1">
            <a:spLocks/>
          </p:cNvSpPr>
          <p:nvPr/>
        </p:nvSpPr>
        <p:spPr>
          <a:xfrm>
            <a:off x="1828800" y="2544763"/>
            <a:ext cx="4267200" cy="2897831"/>
          </a:xfrm>
          <a:prstGeom prst="rect">
            <a:avLst/>
          </a:prstGeom>
        </p:spPr>
        <p:txBody>
          <a:bodyPr vert="horz" lIns="91440" tIns="45720" rIns="91440" bIns="45720" rtlCol="1">
            <a:normAutofit fontScale="92500" lnSpcReduction="20000"/>
          </a:bodyPr>
          <a:lstStyle/>
          <a:p>
            <a:pPr marL="342900" indent="-342900" algn="ctr" rtl="1">
              <a:spcBef>
                <a:spcPct val="20000"/>
              </a:spcBef>
              <a:defRPr/>
            </a:pPr>
            <a:r>
              <a:rPr lang="en-US" sz="2800" b="1" dirty="0">
                <a:solidFill>
                  <a:srgbClr val="FF0000"/>
                </a:solidFill>
              </a:rPr>
              <a:t>18% are women</a:t>
            </a:r>
            <a:endParaRPr lang="en-US" sz="2800" dirty="0">
              <a:solidFill>
                <a:prstClr val="black"/>
              </a:solidFill>
            </a:endParaRPr>
          </a:p>
          <a:p>
            <a:pPr marL="342900" indent="-342900">
              <a:lnSpc>
                <a:spcPct val="160000"/>
              </a:lnSpc>
              <a:spcBef>
                <a:spcPct val="20000"/>
              </a:spcBef>
              <a:buFont typeface="Arial" pitchFamily="34" charset="0"/>
              <a:buChar char="•"/>
              <a:defRPr/>
            </a:pPr>
            <a:r>
              <a:rPr lang="en-US" sz="2600" dirty="0">
                <a:solidFill>
                  <a:prstClr val="black"/>
                </a:solidFill>
              </a:rPr>
              <a:t>9%         Full Prof. </a:t>
            </a:r>
            <a:r>
              <a:rPr lang="he-IL" sz="2600" dirty="0">
                <a:solidFill>
                  <a:prstClr val="black"/>
                </a:solidFill>
              </a:rPr>
              <a:t>      </a:t>
            </a:r>
            <a:r>
              <a:rPr lang="he-IL" sz="2400" dirty="0">
                <a:solidFill>
                  <a:prstClr val="black"/>
                </a:solidFill>
              </a:rPr>
              <a:t> </a:t>
            </a:r>
            <a:endParaRPr lang="en-US" sz="2400" dirty="0">
              <a:solidFill>
                <a:prstClr val="black"/>
              </a:solidFill>
            </a:endParaRPr>
          </a:p>
          <a:p>
            <a:pPr marL="342900" indent="-342900">
              <a:lnSpc>
                <a:spcPct val="160000"/>
              </a:lnSpc>
              <a:spcBef>
                <a:spcPct val="20000"/>
              </a:spcBef>
              <a:buFont typeface="Arial" pitchFamily="34" charset="0"/>
              <a:buChar char="•"/>
              <a:defRPr/>
            </a:pPr>
            <a:r>
              <a:rPr lang="en-US" sz="2600" dirty="0">
                <a:solidFill>
                  <a:prstClr val="black"/>
                </a:solidFill>
              </a:rPr>
              <a:t>22%</a:t>
            </a:r>
            <a:r>
              <a:rPr lang="he-IL" sz="2600" dirty="0">
                <a:solidFill>
                  <a:prstClr val="black"/>
                </a:solidFill>
              </a:rPr>
              <a:t>     </a:t>
            </a:r>
            <a:r>
              <a:rPr lang="en-US" sz="2600" dirty="0">
                <a:solidFill>
                  <a:prstClr val="black"/>
                </a:solidFill>
              </a:rPr>
              <a:t>Associate Prof. </a:t>
            </a:r>
          </a:p>
          <a:p>
            <a:pPr marL="342900" indent="-342900">
              <a:lnSpc>
                <a:spcPct val="160000"/>
              </a:lnSpc>
              <a:spcBef>
                <a:spcPct val="20000"/>
              </a:spcBef>
              <a:buFont typeface="Arial" pitchFamily="34" charset="0"/>
              <a:buChar char="•"/>
              <a:defRPr/>
            </a:pPr>
            <a:r>
              <a:rPr lang="en-US" sz="2600" dirty="0">
                <a:solidFill>
                  <a:prstClr val="black"/>
                </a:solidFill>
                <a:cs typeface="Arial" pitchFamily="34" charset="0"/>
              </a:rPr>
              <a:t>20%      Senior Lecturer</a:t>
            </a:r>
          </a:p>
          <a:p>
            <a:pPr marL="342900" indent="-342900">
              <a:lnSpc>
                <a:spcPct val="160000"/>
              </a:lnSpc>
              <a:spcBef>
                <a:spcPct val="20000"/>
              </a:spcBef>
              <a:buFont typeface="Arial" pitchFamily="34" charset="0"/>
              <a:buChar char="•"/>
              <a:defRPr/>
            </a:pPr>
            <a:r>
              <a:rPr lang="en-US" sz="2600" dirty="0">
                <a:solidFill>
                  <a:prstClr val="black"/>
                </a:solidFill>
              </a:rPr>
              <a:t>70%      L</a:t>
            </a:r>
            <a:r>
              <a:rPr lang="en-US" sz="2600" dirty="0" err="1">
                <a:solidFill>
                  <a:prstClr val="black"/>
                </a:solidFill>
              </a:rPr>
              <a:t>ecturer</a:t>
            </a:r>
            <a:r>
              <a:rPr lang="en-US" sz="2600" dirty="0">
                <a:solidFill>
                  <a:prstClr val="black"/>
                </a:solidFill>
              </a:rPr>
              <a:t>* </a:t>
            </a:r>
            <a:endParaRPr lang="en-US" sz="2600" dirty="0">
              <a:solidFill>
                <a:prstClr val="black"/>
              </a:solidFill>
              <a:cs typeface="Arial" pitchFamily="34" charset="0"/>
            </a:endParaRPr>
          </a:p>
          <a:p>
            <a:pPr marL="342900" indent="-342900" algn="r" rtl="1">
              <a:spcBef>
                <a:spcPct val="20000"/>
              </a:spcBef>
              <a:buFont typeface="Arial" pitchFamily="34" charset="0"/>
              <a:buChar char="•"/>
              <a:defRPr/>
            </a:pPr>
            <a:endParaRPr lang="en-US" sz="2400" dirty="0">
              <a:solidFill>
                <a:prstClr val="black"/>
              </a:solidFill>
            </a:endParaRPr>
          </a:p>
        </p:txBody>
      </p:sp>
      <p:sp>
        <p:nvSpPr>
          <p:cNvPr id="8" name="Rectangle 7"/>
          <p:cNvSpPr/>
          <p:nvPr/>
        </p:nvSpPr>
        <p:spPr>
          <a:xfrm>
            <a:off x="1600200" y="1477964"/>
            <a:ext cx="4191000" cy="4008437"/>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solidFill>
                <a:prstClr val="white"/>
              </a:solidFill>
            </a:endParaRPr>
          </a:p>
        </p:txBody>
      </p:sp>
      <p:sp>
        <p:nvSpPr>
          <p:cNvPr id="9" name="TextBox 8"/>
          <p:cNvSpPr txBox="1"/>
          <p:nvPr/>
        </p:nvSpPr>
        <p:spPr>
          <a:xfrm>
            <a:off x="1524000" y="1655189"/>
            <a:ext cx="4495800" cy="584775"/>
          </a:xfrm>
          <a:prstGeom prst="rect">
            <a:avLst/>
          </a:prstGeom>
          <a:noFill/>
        </p:spPr>
        <p:txBody>
          <a:bodyPr wrap="square" rtlCol="0">
            <a:spAutoFit/>
          </a:bodyPr>
          <a:lstStyle/>
          <a:p>
            <a:pPr algn="ctr"/>
            <a:r>
              <a:rPr lang="en-US" sz="3200" dirty="0">
                <a:solidFill>
                  <a:prstClr val="black"/>
                </a:solidFill>
              </a:rPr>
              <a:t>Experimental sciences</a:t>
            </a:r>
          </a:p>
        </p:txBody>
      </p:sp>
      <p:sp>
        <p:nvSpPr>
          <p:cNvPr id="11" name="TextBox 10"/>
          <p:cNvSpPr txBox="1"/>
          <p:nvPr/>
        </p:nvSpPr>
        <p:spPr>
          <a:xfrm>
            <a:off x="3581400" y="5753912"/>
            <a:ext cx="4953000" cy="523220"/>
          </a:xfrm>
          <a:prstGeom prst="rect">
            <a:avLst/>
          </a:prstGeom>
          <a:noFill/>
        </p:spPr>
        <p:txBody>
          <a:bodyPr wrap="square" rtlCol="0">
            <a:spAutoFit/>
          </a:bodyPr>
          <a:lstStyle/>
          <a:p>
            <a:pPr marL="342900" indent="-342900" algn="ctr" rtl="1">
              <a:spcBef>
                <a:spcPct val="20000"/>
              </a:spcBef>
            </a:pPr>
            <a:r>
              <a:rPr lang="en-US" sz="2800" b="1" dirty="0">
                <a:solidFill>
                  <a:srgbClr val="FF0000"/>
                </a:solidFill>
                <a:cs typeface="Arial" pitchFamily="34" charset="0"/>
              </a:rPr>
              <a:t>26% in total  </a:t>
            </a:r>
            <a:endParaRPr lang="he-IL" sz="2800" b="1" dirty="0">
              <a:solidFill>
                <a:srgbClr val="FF0000"/>
              </a:solidFill>
            </a:endParaRPr>
          </a:p>
        </p:txBody>
      </p:sp>
      <p:sp>
        <p:nvSpPr>
          <p:cNvPr id="12" name="Rectangle 11"/>
          <p:cNvSpPr/>
          <p:nvPr/>
        </p:nvSpPr>
        <p:spPr>
          <a:xfrm>
            <a:off x="3581400" y="5791200"/>
            <a:ext cx="5181600" cy="5334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solidFill>
                <a:prstClr val="white"/>
              </a:solidFill>
            </a:endParaRPr>
          </a:p>
        </p:txBody>
      </p:sp>
      <p:sp>
        <p:nvSpPr>
          <p:cNvPr id="13" name="TextBox 12"/>
          <p:cNvSpPr txBox="1"/>
          <p:nvPr/>
        </p:nvSpPr>
        <p:spPr>
          <a:xfrm>
            <a:off x="6400800" y="2499793"/>
            <a:ext cx="3733800" cy="2815411"/>
          </a:xfrm>
          <a:prstGeom prst="rect">
            <a:avLst/>
          </a:prstGeom>
          <a:noFill/>
        </p:spPr>
        <p:txBody>
          <a:bodyPr wrap="square" rtlCol="1">
            <a:spAutoFit/>
          </a:bodyPr>
          <a:lstStyle/>
          <a:p>
            <a:pPr algn="ctr"/>
            <a:r>
              <a:rPr lang="en-US" sz="2600" b="1" dirty="0">
                <a:solidFill>
                  <a:srgbClr val="FF0000"/>
                </a:solidFill>
              </a:rPr>
              <a:t> 34% are women </a:t>
            </a:r>
            <a:endParaRPr lang="he-IL" sz="2600" b="1" dirty="0">
              <a:solidFill>
                <a:srgbClr val="FF0000"/>
              </a:solidFill>
            </a:endParaRPr>
          </a:p>
          <a:p>
            <a:pPr>
              <a:lnSpc>
                <a:spcPct val="150000"/>
              </a:lnSpc>
              <a:buSzPct val="100000"/>
              <a:buFont typeface="Arial" pitchFamily="34" charset="0"/>
              <a:buChar char="•"/>
            </a:pPr>
            <a:r>
              <a:rPr lang="en-US" sz="2400" dirty="0">
                <a:solidFill>
                  <a:prstClr val="black"/>
                </a:solidFill>
              </a:rPr>
              <a:t>  21%    Full Prof. </a:t>
            </a:r>
          </a:p>
          <a:p>
            <a:pPr>
              <a:lnSpc>
                <a:spcPct val="150000"/>
              </a:lnSpc>
              <a:buFont typeface="Arial" pitchFamily="34" charset="0"/>
              <a:buChar char="•"/>
            </a:pPr>
            <a:r>
              <a:rPr lang="he-IL" sz="2400" dirty="0">
                <a:solidFill>
                  <a:prstClr val="black"/>
                </a:solidFill>
              </a:rPr>
              <a:t>  </a:t>
            </a:r>
            <a:r>
              <a:rPr lang="en-US" sz="2400" dirty="0">
                <a:solidFill>
                  <a:prstClr val="black"/>
                </a:solidFill>
              </a:rPr>
              <a:t>31%   Associate Prof.</a:t>
            </a:r>
            <a:r>
              <a:rPr lang="he-IL" sz="2400" dirty="0">
                <a:solidFill>
                  <a:prstClr val="black"/>
                </a:solidFill>
              </a:rPr>
              <a:t>     </a:t>
            </a:r>
            <a:endParaRPr lang="en-US" sz="2400" dirty="0">
              <a:solidFill>
                <a:prstClr val="black"/>
              </a:solidFill>
            </a:endParaRPr>
          </a:p>
          <a:p>
            <a:pPr>
              <a:lnSpc>
                <a:spcPct val="150000"/>
              </a:lnSpc>
              <a:buFont typeface="Arial" pitchFamily="34" charset="0"/>
              <a:buChar char="•"/>
            </a:pPr>
            <a:r>
              <a:rPr lang="he-IL" sz="2400" dirty="0">
                <a:solidFill>
                  <a:prstClr val="black"/>
                </a:solidFill>
              </a:rPr>
              <a:t> </a:t>
            </a:r>
            <a:r>
              <a:rPr lang="en-US" sz="2400" dirty="0">
                <a:solidFill>
                  <a:prstClr val="black"/>
                </a:solidFill>
                <a:cs typeface="Arial" pitchFamily="34" charset="0"/>
              </a:rPr>
              <a:t> 41%   Senior Lecturer</a:t>
            </a:r>
            <a:endParaRPr lang="en-US" sz="2400" dirty="0">
              <a:solidFill>
                <a:prstClr val="black"/>
              </a:solidFill>
            </a:endParaRPr>
          </a:p>
          <a:p>
            <a:pPr>
              <a:lnSpc>
                <a:spcPct val="150000"/>
              </a:lnSpc>
              <a:buFont typeface="Arial" pitchFamily="34" charset="0"/>
              <a:buChar char="•"/>
            </a:pPr>
            <a:r>
              <a:rPr lang="he-IL" sz="2400" dirty="0">
                <a:solidFill>
                  <a:prstClr val="black"/>
                </a:solidFill>
              </a:rPr>
              <a:t>  </a:t>
            </a:r>
            <a:r>
              <a:rPr lang="en-US" sz="2400" dirty="0">
                <a:solidFill>
                  <a:prstClr val="black"/>
                </a:solidFill>
              </a:rPr>
              <a:t>51%   Lecturer  </a:t>
            </a:r>
          </a:p>
        </p:txBody>
      </p:sp>
      <p:sp>
        <p:nvSpPr>
          <p:cNvPr id="14" name="Title 1"/>
          <p:cNvSpPr>
            <a:spLocks noGrp="1"/>
          </p:cNvSpPr>
          <p:nvPr>
            <p:ph type="title"/>
          </p:nvPr>
        </p:nvSpPr>
        <p:spPr>
          <a:xfrm>
            <a:off x="1981200" y="0"/>
            <a:ext cx="8229600" cy="1371600"/>
          </a:xfrm>
        </p:spPr>
        <p:txBody>
          <a:bodyPr>
            <a:normAutofit fontScale="90000"/>
          </a:bodyPr>
          <a:lstStyle/>
          <a:p>
            <a:pPr rtl="0"/>
            <a:r>
              <a:rPr lang="en-US" sz="3600" dirty="0"/>
              <a:t>Gender Composition at the Hebrew University </a:t>
            </a:r>
            <a:r>
              <a:rPr lang="en-US" sz="3200" dirty="0"/>
              <a:t/>
            </a:r>
            <a:br>
              <a:rPr lang="en-US" sz="3200" dirty="0"/>
            </a:br>
            <a:r>
              <a:rPr lang="en-US" sz="3200" dirty="0"/>
              <a:t> (</a:t>
            </a:r>
            <a:r>
              <a:rPr lang="en-US" sz="3600" dirty="0" smtClean="0"/>
              <a:t>2013/2014/2015)</a:t>
            </a:r>
            <a:endParaRPr lang="he-IL" sz="3600" dirty="0"/>
          </a:p>
        </p:txBody>
      </p:sp>
    </p:spTree>
    <p:extLst>
      <p:ext uri="{BB962C8B-B14F-4D97-AF65-F5344CB8AC3E}">
        <p14:creationId xmlns:p14="http://schemas.microsoft.com/office/powerpoint/2010/main" val="36930475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53218"/>
            <a:ext cx="8229600" cy="1164420"/>
          </a:xfrm>
        </p:spPr>
        <p:txBody>
          <a:bodyPr>
            <a:normAutofit/>
          </a:bodyPr>
          <a:lstStyle/>
          <a:p>
            <a:r>
              <a:rPr lang="en-US" sz="3200" dirty="0"/>
              <a:t>New Faculty 2015 </a:t>
            </a:r>
            <a:endParaRPr lang="he-IL" sz="3200" dirty="0"/>
          </a:p>
        </p:txBody>
      </p:sp>
      <p:sp>
        <p:nvSpPr>
          <p:cNvPr id="3" name="Content Placeholder 2"/>
          <p:cNvSpPr>
            <a:spLocks noGrp="1"/>
          </p:cNvSpPr>
          <p:nvPr>
            <p:ph idx="1"/>
          </p:nvPr>
        </p:nvSpPr>
        <p:spPr>
          <a:xfrm>
            <a:off x="2057400" y="2895602"/>
            <a:ext cx="8229600" cy="2590800"/>
          </a:xfrm>
        </p:spPr>
        <p:txBody>
          <a:bodyPr>
            <a:normAutofit lnSpcReduction="10000"/>
          </a:bodyPr>
          <a:lstStyle/>
          <a:p>
            <a:pPr algn="l" rtl="0"/>
            <a:r>
              <a:rPr lang="en-US" sz="2800" b="1" dirty="0">
                <a:solidFill>
                  <a:srgbClr val="FF0000"/>
                </a:solidFill>
              </a:rPr>
              <a:t>31% (</a:t>
            </a:r>
            <a:r>
              <a:rPr lang="en-US" sz="2800" b="1" dirty="0" smtClean="0">
                <a:solidFill>
                  <a:srgbClr val="FF0000"/>
                </a:solidFill>
              </a:rPr>
              <a:t>9/29)</a:t>
            </a:r>
            <a:r>
              <a:rPr lang="en-US" sz="2800" b="1" dirty="0" smtClean="0"/>
              <a:t> </a:t>
            </a:r>
            <a:r>
              <a:rPr lang="en-US" sz="2800" dirty="0"/>
              <a:t>of the new faculty in the humanities </a:t>
            </a:r>
            <a:r>
              <a:rPr lang="en-US" sz="2800" dirty="0" smtClean="0"/>
              <a:t>and social sciences are </a:t>
            </a:r>
            <a:r>
              <a:rPr lang="en-US" sz="2800" dirty="0"/>
              <a:t>women.</a:t>
            </a:r>
          </a:p>
          <a:p>
            <a:pPr algn="l" rtl="0"/>
            <a:endParaRPr lang="en-US" sz="2800" dirty="0"/>
          </a:p>
          <a:p>
            <a:pPr algn="l" rtl="0"/>
            <a:r>
              <a:rPr lang="en-US" sz="2800" b="1" dirty="0">
                <a:solidFill>
                  <a:srgbClr val="FF0000"/>
                </a:solidFill>
              </a:rPr>
              <a:t>29% (8/28) </a:t>
            </a:r>
            <a:r>
              <a:rPr lang="en-US" sz="2800" dirty="0"/>
              <a:t>of the new faculty in the experimental and exact sciences are women </a:t>
            </a:r>
            <a:r>
              <a:rPr lang="en-US" sz="2800" dirty="0" smtClean="0"/>
              <a:t>(biology, chemistry</a:t>
            </a:r>
            <a:r>
              <a:rPr lang="en-US" sz="2800" dirty="0"/>
              <a:t>, mathematics, </a:t>
            </a:r>
            <a:r>
              <a:rPr lang="en-US" sz="2800" dirty="0" smtClean="0"/>
              <a:t>pharmacology, </a:t>
            </a:r>
            <a:r>
              <a:rPr lang="en-US" sz="2800" dirty="0" err="1" smtClean="0"/>
              <a:t>etc</a:t>
            </a:r>
            <a:r>
              <a:rPr lang="en-US" sz="2800" dirty="0" smtClean="0"/>
              <a:t>)</a:t>
            </a:r>
            <a:endParaRPr lang="en-US" sz="2800" dirty="0"/>
          </a:p>
          <a:p>
            <a:pPr algn="l" rtl="0"/>
            <a:endParaRPr lang="he-IL" sz="2800" dirty="0"/>
          </a:p>
        </p:txBody>
      </p:sp>
      <p:sp>
        <p:nvSpPr>
          <p:cNvPr id="4" name="Rectangle 3"/>
          <p:cNvSpPr/>
          <p:nvPr/>
        </p:nvSpPr>
        <p:spPr>
          <a:xfrm>
            <a:off x="2057400" y="2667002"/>
            <a:ext cx="8305800" cy="3047999"/>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solidFill>
                <a:prstClr val="white"/>
              </a:solidFill>
            </a:endParaRPr>
          </a:p>
        </p:txBody>
      </p:sp>
      <p:sp>
        <p:nvSpPr>
          <p:cNvPr id="5" name="Rectangle 4"/>
          <p:cNvSpPr/>
          <p:nvPr/>
        </p:nvSpPr>
        <p:spPr>
          <a:xfrm>
            <a:off x="2590800" y="1417638"/>
            <a:ext cx="6934200" cy="523220"/>
          </a:xfrm>
          <a:prstGeom prst="rect">
            <a:avLst/>
          </a:prstGeom>
        </p:spPr>
        <p:txBody>
          <a:bodyPr wrap="square">
            <a:spAutoFit/>
          </a:bodyPr>
          <a:lstStyle/>
          <a:p>
            <a:pPr algn="ctr">
              <a:spcBef>
                <a:spcPct val="20000"/>
              </a:spcBef>
            </a:pPr>
            <a:r>
              <a:rPr lang="he-IL" sz="2800" b="1" dirty="0">
                <a:solidFill>
                  <a:srgbClr val="FF0000"/>
                </a:solidFill>
              </a:rPr>
              <a:t>17</a:t>
            </a:r>
            <a:r>
              <a:rPr lang="en-US" sz="2800" b="1" dirty="0">
                <a:solidFill>
                  <a:srgbClr val="FF0000"/>
                </a:solidFill>
              </a:rPr>
              <a:t>/</a:t>
            </a:r>
            <a:r>
              <a:rPr lang="he-IL" sz="2800" b="1" dirty="0">
                <a:solidFill>
                  <a:srgbClr val="FF0000"/>
                </a:solidFill>
              </a:rPr>
              <a:t>57</a:t>
            </a:r>
            <a:r>
              <a:rPr lang="en-US" sz="2800" b="1" dirty="0">
                <a:solidFill>
                  <a:srgbClr val="FF0000"/>
                </a:solidFill>
              </a:rPr>
              <a:t>    </a:t>
            </a:r>
            <a:r>
              <a:rPr lang="he-IL" sz="2800" b="1" dirty="0">
                <a:solidFill>
                  <a:srgbClr val="FF0000"/>
                </a:solidFill>
              </a:rPr>
              <a:t>30</a:t>
            </a:r>
            <a:r>
              <a:rPr lang="en-US" sz="2800" b="1" dirty="0">
                <a:solidFill>
                  <a:srgbClr val="FF0000"/>
                </a:solidFill>
              </a:rPr>
              <a:t>% </a:t>
            </a:r>
            <a:r>
              <a:rPr lang="en-US" sz="2800" b="1" dirty="0">
                <a:solidFill>
                  <a:prstClr val="black"/>
                </a:solidFill>
              </a:rPr>
              <a:t>of the new faculty </a:t>
            </a:r>
            <a:r>
              <a:rPr lang="en-US" sz="2800" b="1" dirty="0" smtClean="0">
                <a:solidFill>
                  <a:prstClr val="black"/>
                </a:solidFill>
              </a:rPr>
              <a:t>are </a:t>
            </a:r>
            <a:r>
              <a:rPr lang="en-US" sz="2800" b="1" dirty="0">
                <a:solidFill>
                  <a:prstClr val="black"/>
                </a:solidFill>
              </a:rPr>
              <a:t>women </a:t>
            </a:r>
            <a:endParaRPr lang="en-US" sz="2400" b="1" dirty="0">
              <a:solidFill>
                <a:prstClr val="black"/>
              </a:solidFill>
            </a:endParaRPr>
          </a:p>
        </p:txBody>
      </p:sp>
      <p:sp>
        <p:nvSpPr>
          <p:cNvPr id="6" name="Rectangle 5"/>
          <p:cNvSpPr/>
          <p:nvPr/>
        </p:nvSpPr>
        <p:spPr>
          <a:xfrm>
            <a:off x="2057400" y="1209020"/>
            <a:ext cx="8305800" cy="100078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solidFill>
                <a:prstClr val="white"/>
              </a:solidFill>
            </a:endParaRPr>
          </a:p>
        </p:txBody>
      </p:sp>
    </p:spTree>
    <p:extLst>
      <p:ext uri="{BB962C8B-B14F-4D97-AF65-F5344CB8AC3E}">
        <p14:creationId xmlns:p14="http://schemas.microsoft.com/office/powerpoint/2010/main" val="8099914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black"/>
                </a:solidFill>
              </a:rPr>
              <a:t>New Faculty in </a:t>
            </a:r>
            <a:r>
              <a:rPr lang="en-US" sz="3200" dirty="0" smtClean="0">
                <a:solidFill>
                  <a:prstClr val="black"/>
                </a:solidFill>
              </a:rPr>
              <a:t>humanities and social sciences </a:t>
            </a:r>
            <a:r>
              <a:rPr lang="en-US" sz="3200" dirty="0">
                <a:solidFill>
                  <a:prstClr val="black"/>
                </a:solidFill>
              </a:rPr>
              <a:t>2015 </a:t>
            </a:r>
            <a:endParaRPr lang="en-US" dirty="0"/>
          </a:p>
        </p:txBody>
      </p:sp>
      <p:sp>
        <p:nvSpPr>
          <p:cNvPr id="3" name="Content Placeholder 2"/>
          <p:cNvSpPr>
            <a:spLocks noGrp="1"/>
          </p:cNvSpPr>
          <p:nvPr>
            <p:ph idx="1"/>
          </p:nvPr>
        </p:nvSpPr>
        <p:spPr>
          <a:xfrm>
            <a:off x="1925052" y="1576138"/>
            <a:ext cx="8341895" cy="4525963"/>
          </a:xfrm>
        </p:spPr>
        <p:txBody>
          <a:bodyPr>
            <a:normAutofit lnSpcReduction="10000"/>
          </a:bodyPr>
          <a:lstStyle/>
          <a:p>
            <a:pPr marL="0" indent="0" algn="l" rtl="0">
              <a:buNone/>
            </a:pPr>
            <a:r>
              <a:rPr lang="he-IL" dirty="0"/>
              <a:t> </a:t>
            </a:r>
            <a:r>
              <a:rPr lang="en-US" dirty="0" smtClean="0"/>
              <a:t>Social Sciences                   5/11  (45%)</a:t>
            </a:r>
          </a:p>
          <a:p>
            <a:pPr marL="0" indent="0" algn="l" rtl="0">
              <a:buNone/>
            </a:pPr>
            <a:r>
              <a:rPr lang="en-US" dirty="0" smtClean="0"/>
              <a:t> </a:t>
            </a:r>
            <a:r>
              <a:rPr lang="en-US" dirty="0" smtClean="0">
                <a:solidFill>
                  <a:srgbClr val="FF0000"/>
                </a:solidFill>
              </a:rPr>
              <a:t>Humanities                         1/10  (10%)</a:t>
            </a:r>
          </a:p>
          <a:p>
            <a:pPr marL="0" indent="0" algn="l" rtl="0">
              <a:buNone/>
            </a:pPr>
            <a:r>
              <a:rPr lang="en-US" dirty="0" smtClean="0"/>
              <a:t> </a:t>
            </a:r>
            <a:r>
              <a:rPr lang="en-US" dirty="0" smtClean="0">
                <a:solidFill>
                  <a:srgbClr val="FF0000"/>
                </a:solidFill>
              </a:rPr>
              <a:t>Law                                       1/3    (33%)</a:t>
            </a:r>
          </a:p>
          <a:p>
            <a:pPr marL="0" indent="0" algn="l" rtl="0">
              <a:buNone/>
            </a:pPr>
            <a:r>
              <a:rPr lang="en-US" dirty="0" smtClean="0"/>
              <a:t> Economics                           0/1     (0%)</a:t>
            </a:r>
          </a:p>
          <a:p>
            <a:pPr marL="0" indent="0" algn="l" rtl="0">
              <a:buNone/>
            </a:pPr>
            <a:r>
              <a:rPr lang="en-US" dirty="0" smtClean="0"/>
              <a:t> </a:t>
            </a:r>
            <a:r>
              <a:rPr lang="en-US" dirty="0" smtClean="0">
                <a:solidFill>
                  <a:srgbClr val="FF0000"/>
                </a:solidFill>
              </a:rPr>
              <a:t>Business School                  1/3    (33%)</a:t>
            </a:r>
          </a:p>
          <a:p>
            <a:pPr marL="0" indent="0" algn="l" rtl="0">
              <a:buNone/>
            </a:pPr>
            <a:r>
              <a:rPr lang="en-US" dirty="0" smtClean="0"/>
              <a:t> School of Social work        1/1    (100%)</a:t>
            </a:r>
          </a:p>
          <a:p>
            <a:pPr marL="0" indent="0" algn="l" rtl="0">
              <a:buNone/>
            </a:pPr>
            <a:r>
              <a:rPr lang="en-US" dirty="0" smtClean="0"/>
              <a:t> -----------------------------------------------------</a:t>
            </a:r>
          </a:p>
          <a:p>
            <a:pPr marL="0" indent="0" algn="l" rtl="0">
              <a:buNone/>
            </a:pPr>
            <a:r>
              <a:rPr lang="en-US" dirty="0" smtClean="0">
                <a:solidFill>
                  <a:srgbClr val="FF0000"/>
                </a:solidFill>
              </a:rPr>
              <a:t>Total                                     9/29 (31%)</a:t>
            </a:r>
          </a:p>
          <a:p>
            <a:pPr marL="0" indent="0" algn="l" rtl="0">
              <a:buNone/>
            </a:pPr>
            <a:endParaRPr lang="en-US" dirty="0">
              <a:solidFill>
                <a:srgbClr val="FF0000"/>
              </a:solidFill>
            </a:endParaRPr>
          </a:p>
        </p:txBody>
      </p:sp>
    </p:spTree>
    <p:extLst>
      <p:ext uri="{BB962C8B-B14F-4D97-AF65-F5344CB8AC3E}">
        <p14:creationId xmlns:p14="http://schemas.microsoft.com/office/powerpoint/2010/main" val="433610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l" rtl="0"/>
            <a:r>
              <a:rPr lang="en-US" dirty="0" smtClean="0">
                <a:solidFill>
                  <a:srgbClr val="FF0000"/>
                </a:solidFill>
              </a:rPr>
              <a:t>Natural Sciences                                  4/16 (25%)</a:t>
            </a:r>
          </a:p>
          <a:p>
            <a:pPr lvl="0" algn="l" rtl="0"/>
            <a:r>
              <a:rPr lang="en-US" dirty="0">
                <a:solidFill>
                  <a:prstClr val="black"/>
                </a:solidFill>
              </a:rPr>
              <a:t>Engineering &amp; computer sciences </a:t>
            </a:r>
            <a:r>
              <a:rPr lang="en-US" dirty="0" smtClean="0">
                <a:solidFill>
                  <a:prstClr val="black"/>
                </a:solidFill>
              </a:rPr>
              <a:t>   </a:t>
            </a:r>
            <a:r>
              <a:rPr lang="en-US" dirty="0">
                <a:solidFill>
                  <a:prstClr val="black"/>
                </a:solidFill>
              </a:rPr>
              <a:t>2/4  (50%) </a:t>
            </a:r>
          </a:p>
          <a:p>
            <a:pPr algn="l" rtl="0"/>
            <a:r>
              <a:rPr lang="en-US" dirty="0" smtClean="0">
                <a:solidFill>
                  <a:srgbClr val="FF0000"/>
                </a:solidFill>
              </a:rPr>
              <a:t>Medicine                                               1/4   (25%)</a:t>
            </a:r>
          </a:p>
          <a:p>
            <a:pPr algn="l" rtl="0"/>
            <a:r>
              <a:rPr lang="en-US" dirty="0" smtClean="0"/>
              <a:t>Agriculture                                            2/4   (40%) </a:t>
            </a:r>
          </a:p>
          <a:p>
            <a:pPr algn="l" rtl="0"/>
            <a:r>
              <a:rPr lang="en-US" dirty="0" smtClean="0">
                <a:solidFill>
                  <a:srgbClr val="FF0000"/>
                </a:solidFill>
              </a:rPr>
              <a:t>Brain Sciences                                       0/1   (0%)</a:t>
            </a:r>
          </a:p>
          <a:p>
            <a:pPr algn="l" rtl="0"/>
            <a:r>
              <a:rPr lang="en-US" dirty="0" smtClean="0"/>
              <a:t>School of dentist                                  1/2   (50%) </a:t>
            </a:r>
          </a:p>
          <a:p>
            <a:pPr marL="0" indent="0" algn="l" rtl="0">
              <a:buNone/>
            </a:pPr>
            <a:r>
              <a:rPr lang="en-US" dirty="0" smtClean="0"/>
              <a:t>----------------------------------------------------------------------</a:t>
            </a:r>
          </a:p>
          <a:p>
            <a:pPr marL="0" indent="0" algn="l" rtl="0">
              <a:buNone/>
            </a:pPr>
            <a:r>
              <a:rPr lang="en-US" dirty="0">
                <a:solidFill>
                  <a:srgbClr val="FF0000"/>
                </a:solidFill>
              </a:rPr>
              <a:t> </a:t>
            </a:r>
            <a:r>
              <a:rPr lang="en-US" dirty="0" smtClean="0">
                <a:solidFill>
                  <a:srgbClr val="FF0000"/>
                </a:solidFill>
              </a:rPr>
              <a:t>   Total                                                     8/28  (29%)</a:t>
            </a:r>
            <a:endParaRPr lang="en-US" dirty="0">
              <a:solidFill>
                <a:srgbClr val="FF0000"/>
              </a:solidFill>
            </a:endParaRPr>
          </a:p>
          <a:p>
            <a:pPr algn="l" rtl="0"/>
            <a:endParaRPr lang="en-US" dirty="0"/>
          </a:p>
        </p:txBody>
      </p:sp>
      <p:sp>
        <p:nvSpPr>
          <p:cNvPr id="6" name="Title 1"/>
          <p:cNvSpPr>
            <a:spLocks noGrp="1"/>
          </p:cNvSpPr>
          <p:nvPr>
            <p:ph type="title"/>
          </p:nvPr>
        </p:nvSpPr>
        <p:spPr>
          <a:xfrm>
            <a:off x="1981200" y="253218"/>
            <a:ext cx="8229600" cy="1164420"/>
          </a:xfrm>
        </p:spPr>
        <p:txBody>
          <a:bodyPr>
            <a:normAutofit/>
          </a:bodyPr>
          <a:lstStyle/>
          <a:p>
            <a:r>
              <a:rPr lang="en-US" sz="3200" dirty="0"/>
              <a:t>New Faculty in experimental sciences 2015 </a:t>
            </a:r>
            <a:endParaRPr lang="he-IL" sz="3200" dirty="0"/>
          </a:p>
        </p:txBody>
      </p:sp>
    </p:spTree>
    <p:extLst>
      <p:ext uri="{BB962C8B-B14F-4D97-AF65-F5344CB8AC3E}">
        <p14:creationId xmlns:p14="http://schemas.microsoft.com/office/powerpoint/2010/main" val="24667373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l" rtl="0"/>
            <a:r>
              <a:rPr lang="en-US" dirty="0" smtClean="0">
                <a:solidFill>
                  <a:srgbClr val="FF0000"/>
                </a:solidFill>
              </a:rPr>
              <a:t>Physics                            0/3</a:t>
            </a:r>
          </a:p>
          <a:p>
            <a:pPr algn="l" rtl="0"/>
            <a:r>
              <a:rPr lang="en-US" dirty="0" smtClean="0">
                <a:solidFill>
                  <a:srgbClr val="FF0000"/>
                </a:solidFill>
              </a:rPr>
              <a:t>Mathematics                 0/3</a:t>
            </a:r>
          </a:p>
          <a:p>
            <a:pPr algn="l" rtl="0"/>
            <a:r>
              <a:rPr lang="en-US" dirty="0" smtClean="0"/>
              <a:t>Chemistry                      1/3</a:t>
            </a:r>
          </a:p>
          <a:p>
            <a:pPr algn="l" rtl="0"/>
            <a:r>
              <a:rPr lang="en-US" dirty="0" smtClean="0"/>
              <a:t>Life Sciences                  1/3</a:t>
            </a:r>
          </a:p>
          <a:p>
            <a:pPr algn="l" rtl="0"/>
            <a:r>
              <a:rPr lang="en-US" dirty="0" smtClean="0"/>
              <a:t>Computer sciences       2/4</a:t>
            </a:r>
          </a:p>
          <a:p>
            <a:pPr marL="0" indent="0" algn="l" rtl="0">
              <a:buNone/>
            </a:pPr>
            <a:r>
              <a:rPr lang="en-US" dirty="0" smtClean="0"/>
              <a:t>--------------------------------------------</a:t>
            </a:r>
          </a:p>
          <a:p>
            <a:pPr marL="0" indent="0" algn="l" rtl="0">
              <a:buNone/>
            </a:pPr>
            <a:r>
              <a:rPr lang="en-US" dirty="0" smtClean="0"/>
              <a:t>Total                                    4/16  </a:t>
            </a:r>
          </a:p>
        </p:txBody>
      </p:sp>
      <p:sp>
        <p:nvSpPr>
          <p:cNvPr id="4" name="Title 1"/>
          <p:cNvSpPr>
            <a:spLocks noGrp="1"/>
          </p:cNvSpPr>
          <p:nvPr>
            <p:ph type="title"/>
          </p:nvPr>
        </p:nvSpPr>
        <p:spPr>
          <a:xfrm>
            <a:off x="1981200" y="253218"/>
            <a:ext cx="8229600" cy="1164420"/>
          </a:xfrm>
        </p:spPr>
        <p:txBody>
          <a:bodyPr>
            <a:normAutofit/>
          </a:bodyPr>
          <a:lstStyle/>
          <a:p>
            <a:r>
              <a:rPr lang="en-US" sz="3200" dirty="0"/>
              <a:t>New Faculty in </a:t>
            </a:r>
            <a:r>
              <a:rPr lang="en-US" sz="3200" dirty="0" smtClean="0"/>
              <a:t>Natural </a:t>
            </a:r>
            <a:r>
              <a:rPr lang="en-US" sz="3200" dirty="0"/>
              <a:t>sciences 2015 </a:t>
            </a:r>
            <a:endParaRPr lang="he-IL" sz="3200" dirty="0"/>
          </a:p>
        </p:txBody>
      </p:sp>
    </p:spTree>
    <p:extLst>
      <p:ext uri="{BB962C8B-B14F-4D97-AF65-F5344CB8AC3E}">
        <p14:creationId xmlns:p14="http://schemas.microsoft.com/office/powerpoint/2010/main" val="28392506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2888" y="1814847"/>
            <a:ext cx="7925513" cy="762000"/>
          </a:xfrm>
        </p:spPr>
        <p:txBody>
          <a:bodyPr>
            <a:noAutofit/>
          </a:bodyPr>
          <a:lstStyle/>
          <a:p>
            <a:pPr marL="0" indent="0" algn="ctr" rtl="0">
              <a:buNone/>
            </a:pPr>
            <a:r>
              <a:rPr lang="en-US" sz="3500" b="1" dirty="0"/>
              <a:t>Gender equity among the academic </a:t>
            </a:r>
            <a:r>
              <a:rPr lang="en-US" sz="3500" b="1" dirty="0" smtClean="0"/>
              <a:t>staff</a:t>
            </a:r>
            <a:r>
              <a:rPr lang="en-US" sz="3500" b="1" dirty="0"/>
              <a:t>:</a:t>
            </a:r>
          </a:p>
          <a:p>
            <a:pPr marL="0" indent="0" algn="ctr" rtl="0">
              <a:buNone/>
            </a:pPr>
            <a:endParaRPr lang="en-US" sz="3500" b="1" dirty="0"/>
          </a:p>
          <a:p>
            <a:pPr algn="l" rtl="0"/>
            <a:r>
              <a:rPr lang="en-US" sz="2800" dirty="0"/>
              <a:t> 50% women recruitments in all university disciplines.</a:t>
            </a:r>
          </a:p>
          <a:p>
            <a:pPr algn="l" rtl="0"/>
            <a:endParaRPr lang="en-US" sz="2800" dirty="0"/>
          </a:p>
          <a:p>
            <a:pPr marL="0" indent="0" algn="l" rtl="0">
              <a:buNone/>
            </a:pPr>
            <a:r>
              <a:rPr lang="en-US" sz="2800" dirty="0"/>
              <a:t>  </a:t>
            </a:r>
          </a:p>
        </p:txBody>
      </p:sp>
      <p:pic>
        <p:nvPicPr>
          <p:cNvPr id="4" name="Picture 3"/>
          <p:cNvPicPr>
            <a:picLocks noChangeAspect="1"/>
          </p:cNvPicPr>
          <p:nvPr/>
        </p:nvPicPr>
        <p:blipFill>
          <a:blip r:embed="rId3"/>
          <a:stretch>
            <a:fillRect/>
          </a:stretch>
        </p:blipFill>
        <p:spPr>
          <a:xfrm>
            <a:off x="1752601" y="185820"/>
            <a:ext cx="8230313" cy="1033381"/>
          </a:xfrm>
          <a:prstGeom prst="rect">
            <a:avLst/>
          </a:prstGeom>
        </p:spPr>
      </p:pic>
      <p:sp>
        <p:nvSpPr>
          <p:cNvPr id="2" name="Rectangle 1"/>
          <p:cNvSpPr/>
          <p:nvPr/>
        </p:nvSpPr>
        <p:spPr>
          <a:xfrm>
            <a:off x="2057400" y="1828800"/>
            <a:ext cx="8153400" cy="36576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solidFill>
                <a:prstClr val="white"/>
              </a:solidFill>
            </a:endParaRPr>
          </a:p>
        </p:txBody>
      </p:sp>
      <p:sp>
        <p:nvSpPr>
          <p:cNvPr id="5" name="TextBox 4"/>
          <p:cNvSpPr txBox="1"/>
          <p:nvPr/>
        </p:nvSpPr>
        <p:spPr>
          <a:xfrm>
            <a:off x="2133601" y="4201180"/>
            <a:ext cx="7849313" cy="523220"/>
          </a:xfrm>
          <a:prstGeom prst="rect">
            <a:avLst/>
          </a:prstGeom>
          <a:noFill/>
        </p:spPr>
        <p:txBody>
          <a:bodyPr wrap="square" rtlCol="0">
            <a:spAutoFit/>
          </a:bodyPr>
          <a:lstStyle/>
          <a:p>
            <a:pPr marL="457200" indent="-457200">
              <a:buFont typeface="Arial" panose="020B0604020202020204" pitchFamily="34" charset="0"/>
              <a:buChar char="•"/>
            </a:pPr>
            <a:r>
              <a:rPr lang="en-US" sz="2800" dirty="0">
                <a:solidFill>
                  <a:prstClr val="black"/>
                </a:solidFill>
              </a:rPr>
              <a:t>50% women in all committees.</a:t>
            </a:r>
          </a:p>
        </p:txBody>
      </p:sp>
      <p:sp>
        <p:nvSpPr>
          <p:cNvPr id="6" name="TextBox 5"/>
          <p:cNvSpPr txBox="1"/>
          <p:nvPr/>
        </p:nvSpPr>
        <p:spPr>
          <a:xfrm>
            <a:off x="2133600" y="4886980"/>
            <a:ext cx="8077200" cy="523220"/>
          </a:xfrm>
          <a:prstGeom prst="rect">
            <a:avLst/>
          </a:prstGeom>
          <a:noFill/>
        </p:spPr>
        <p:txBody>
          <a:bodyPr wrap="square" rtlCol="0">
            <a:spAutoFit/>
          </a:bodyPr>
          <a:lstStyle/>
          <a:p>
            <a:pPr marL="457200" indent="-457200">
              <a:buFont typeface="Arial" panose="020B0604020202020204" pitchFamily="34" charset="0"/>
              <a:buChar char="•"/>
            </a:pPr>
            <a:r>
              <a:rPr lang="en-US" sz="2800" dirty="0">
                <a:solidFill>
                  <a:prstClr val="black"/>
                </a:solidFill>
              </a:rPr>
              <a:t>50% women among deans, chairs of schools, etc. </a:t>
            </a:r>
          </a:p>
        </p:txBody>
      </p:sp>
    </p:spTree>
    <p:extLst>
      <p:ext uri="{BB962C8B-B14F-4D97-AF65-F5344CB8AC3E}">
        <p14:creationId xmlns:p14="http://schemas.microsoft.com/office/powerpoint/2010/main" val="16728524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sz="3200" dirty="0" smtClean="0"/>
              <a:t>PhD students</a:t>
            </a:r>
            <a:endParaRPr lang="he-IL" sz="3200" dirty="0"/>
          </a:p>
        </p:txBody>
      </p:sp>
      <p:sp>
        <p:nvSpPr>
          <p:cNvPr id="3" name="Content Placeholder 2"/>
          <p:cNvSpPr>
            <a:spLocks noGrp="1"/>
          </p:cNvSpPr>
          <p:nvPr>
            <p:ph idx="1"/>
          </p:nvPr>
        </p:nvSpPr>
        <p:spPr/>
        <p:txBody>
          <a:bodyPr/>
          <a:lstStyle/>
          <a:p>
            <a:pPr algn="l" rtl="0"/>
            <a:r>
              <a:rPr lang="en-US" sz="2800" dirty="0" smtClean="0"/>
              <a:t>PhD extension (6 months) following birth, adoption, etc. </a:t>
            </a:r>
          </a:p>
          <a:p>
            <a:pPr algn="l" rtl="0"/>
            <a:endParaRPr lang="en-US" sz="2800" dirty="0"/>
          </a:p>
          <a:p>
            <a:pPr algn="l" rtl="0"/>
            <a:r>
              <a:rPr lang="en-US" sz="2800" dirty="0" smtClean="0"/>
              <a:t>Mandatory fellowship payment during maternity leave (14 weeks).</a:t>
            </a:r>
          </a:p>
          <a:p>
            <a:pPr algn="l" rtl="0"/>
            <a:endParaRPr lang="en-US" sz="2800" dirty="0"/>
          </a:p>
          <a:p>
            <a:pPr algn="l" rtl="0"/>
            <a:r>
              <a:rPr lang="en-US" sz="2800" dirty="0" smtClean="0"/>
              <a:t>Mandatory fellowship payment for additional </a:t>
            </a:r>
            <a:r>
              <a:rPr lang="en-US" sz="2800" dirty="0">
                <a:solidFill>
                  <a:prstClr val="black"/>
                </a:solidFill>
              </a:rPr>
              <a:t>14 </a:t>
            </a:r>
            <a:r>
              <a:rPr lang="en-US" sz="2800" dirty="0" smtClean="0"/>
              <a:t>weeks.</a:t>
            </a:r>
          </a:p>
          <a:p>
            <a:pPr algn="l" rtl="0"/>
            <a:endParaRPr lang="en-US" sz="2800" dirty="0"/>
          </a:p>
          <a:p>
            <a:pPr algn="l" rtl="0"/>
            <a:r>
              <a:rPr lang="en-US" sz="2800" dirty="0" smtClean="0"/>
              <a:t>The 15:30 “rule”</a:t>
            </a:r>
          </a:p>
          <a:p>
            <a:pPr algn="l" rtl="0"/>
            <a:endParaRPr lang="en-US" sz="2800" dirty="0"/>
          </a:p>
          <a:p>
            <a:pPr algn="l" rtl="0"/>
            <a:endParaRPr lang="en-US" dirty="0" smtClean="0"/>
          </a:p>
          <a:p>
            <a:pPr algn="l" rtl="0"/>
            <a:endParaRPr lang="he-IL" dirty="0"/>
          </a:p>
        </p:txBody>
      </p:sp>
      <p:sp>
        <p:nvSpPr>
          <p:cNvPr id="4" name="Rectangle 3"/>
          <p:cNvSpPr/>
          <p:nvPr/>
        </p:nvSpPr>
        <p:spPr>
          <a:xfrm>
            <a:off x="469231" y="1323471"/>
            <a:ext cx="10816389" cy="46482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solidFill>
                <a:prstClr val="white"/>
              </a:solidFill>
            </a:endParaRPr>
          </a:p>
        </p:txBody>
      </p:sp>
    </p:spTree>
    <p:extLst>
      <p:ext uri="{BB962C8B-B14F-4D97-AF65-F5344CB8AC3E}">
        <p14:creationId xmlns:p14="http://schemas.microsoft.com/office/powerpoint/2010/main" val="12832877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8686800" cy="1143000"/>
          </a:xfrm>
        </p:spPr>
        <p:txBody>
          <a:bodyPr>
            <a:noAutofit/>
          </a:bodyPr>
          <a:lstStyle/>
          <a:p>
            <a:r>
              <a:rPr lang="en-US" sz="3200" dirty="0"/>
              <a:t>Why so few women </a:t>
            </a:r>
            <a:r>
              <a:rPr lang="en-US" sz="3200" dirty="0" smtClean="0"/>
              <a:t>among the staff? </a:t>
            </a:r>
            <a:endParaRPr lang="he-IL" sz="3200" dirty="0"/>
          </a:p>
        </p:txBody>
      </p:sp>
      <p:sp>
        <p:nvSpPr>
          <p:cNvPr id="3" name="Content Placeholder 2"/>
          <p:cNvSpPr>
            <a:spLocks noGrp="1"/>
          </p:cNvSpPr>
          <p:nvPr>
            <p:ph idx="1"/>
          </p:nvPr>
        </p:nvSpPr>
        <p:spPr>
          <a:xfrm>
            <a:off x="2133600" y="2057400"/>
            <a:ext cx="8077200" cy="3810000"/>
          </a:xfrm>
        </p:spPr>
        <p:txBody>
          <a:bodyPr>
            <a:noAutofit/>
          </a:bodyPr>
          <a:lstStyle/>
          <a:p>
            <a:pPr algn="l" rtl="0"/>
            <a:r>
              <a:rPr lang="en-US" sz="2800" dirty="0"/>
              <a:t>Only a small number of the relatively large number of Ph.D. female students opt for an academic career.</a:t>
            </a:r>
          </a:p>
          <a:p>
            <a:pPr algn="l" rtl="0"/>
            <a:endParaRPr lang="en-US" sz="2800" dirty="0">
              <a:solidFill>
                <a:srgbClr val="FF0000"/>
              </a:solidFill>
            </a:endParaRPr>
          </a:p>
          <a:p>
            <a:pPr algn="l" rtl="0"/>
            <a:r>
              <a:rPr lang="en-US" sz="2800" dirty="0">
                <a:solidFill>
                  <a:srgbClr val="FF0000"/>
                </a:solidFill>
              </a:rPr>
              <a:t>Post-doc abroad </a:t>
            </a:r>
            <a:r>
              <a:rPr lang="en-US" sz="2800" dirty="0"/>
              <a:t>– a bottleneck for most women (relocation for 4-5 years).</a:t>
            </a:r>
          </a:p>
          <a:p>
            <a:pPr algn="l" rtl="0">
              <a:buNone/>
            </a:pPr>
            <a:r>
              <a:rPr lang="en-US" sz="2800" dirty="0"/>
              <a:t>     </a:t>
            </a:r>
          </a:p>
          <a:p>
            <a:pPr algn="l" rtl="0"/>
            <a:r>
              <a:rPr lang="en-US" sz="2800" dirty="0">
                <a:solidFill>
                  <a:srgbClr val="FF0000"/>
                </a:solidFill>
              </a:rPr>
              <a:t>Joining the academic life in the university:</a:t>
            </a:r>
            <a:r>
              <a:rPr lang="en-US" sz="2800" dirty="0"/>
              <a:t>  Combining family with teaching and research. </a:t>
            </a:r>
            <a:endParaRPr lang="he-IL" sz="2800" dirty="0"/>
          </a:p>
        </p:txBody>
      </p:sp>
      <p:sp>
        <p:nvSpPr>
          <p:cNvPr id="4" name="Rectangle 3"/>
          <p:cNvSpPr/>
          <p:nvPr/>
        </p:nvSpPr>
        <p:spPr>
          <a:xfrm>
            <a:off x="2057400" y="1600201"/>
            <a:ext cx="8153400" cy="46482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solidFill>
                <a:prstClr val="white"/>
              </a:solidFill>
            </a:endParaRPr>
          </a:p>
        </p:txBody>
      </p:sp>
    </p:spTree>
    <p:extLst>
      <p:ext uri="{BB962C8B-B14F-4D97-AF65-F5344CB8AC3E}">
        <p14:creationId xmlns:p14="http://schemas.microsoft.com/office/powerpoint/2010/main" val="3822653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76200"/>
            <a:ext cx="8686800" cy="1143000"/>
          </a:xfrm>
        </p:spPr>
        <p:txBody>
          <a:bodyPr>
            <a:noAutofit/>
          </a:bodyPr>
          <a:lstStyle/>
          <a:p>
            <a:r>
              <a:rPr lang="en-US" sz="3200" dirty="0"/>
              <a:t/>
            </a:r>
            <a:br>
              <a:rPr lang="en-US" sz="3200" dirty="0"/>
            </a:br>
            <a:r>
              <a:rPr lang="en-US" sz="3200" dirty="0"/>
              <a:t>Women Fellowships for Post-Doc training abroad  </a:t>
            </a:r>
            <a:r>
              <a:rPr lang="he-IL" sz="3200" dirty="0"/>
              <a:t/>
            </a:r>
            <a:br>
              <a:rPr lang="he-IL" sz="3200" dirty="0"/>
            </a:br>
            <a:endParaRPr lang="he-IL" sz="3200" dirty="0"/>
          </a:p>
        </p:txBody>
      </p:sp>
      <p:sp>
        <p:nvSpPr>
          <p:cNvPr id="3" name="Content Placeholder 2"/>
          <p:cNvSpPr>
            <a:spLocks noGrp="1"/>
          </p:cNvSpPr>
          <p:nvPr>
            <p:ph idx="1"/>
          </p:nvPr>
        </p:nvSpPr>
        <p:spPr>
          <a:xfrm>
            <a:off x="1981200" y="1371600"/>
            <a:ext cx="8229600" cy="5105400"/>
          </a:xfrm>
        </p:spPr>
        <p:txBody>
          <a:bodyPr>
            <a:noAutofit/>
          </a:bodyPr>
          <a:lstStyle/>
          <a:p>
            <a:pPr algn="l" rtl="0"/>
            <a:r>
              <a:rPr lang="en-US" sz="2600" dirty="0"/>
              <a:t>Two years ago we launched </a:t>
            </a:r>
            <a:r>
              <a:rPr lang="en-US" sz="2600" dirty="0">
                <a:solidFill>
                  <a:srgbClr val="FF0000"/>
                </a:solidFill>
              </a:rPr>
              <a:t>a </a:t>
            </a:r>
            <a:r>
              <a:rPr lang="en-US" sz="2600" dirty="0" smtClean="0">
                <a:solidFill>
                  <a:srgbClr val="FF0000"/>
                </a:solidFill>
              </a:rPr>
              <a:t>Post-Doctorate </a:t>
            </a:r>
            <a:r>
              <a:rPr lang="en-US" sz="2600" dirty="0">
                <a:solidFill>
                  <a:srgbClr val="FF0000"/>
                </a:solidFill>
              </a:rPr>
              <a:t>Fellowship Program </a:t>
            </a:r>
            <a:r>
              <a:rPr lang="en-US" sz="2600" dirty="0"/>
              <a:t>for excellent PhD students exclusively for women.</a:t>
            </a:r>
          </a:p>
          <a:p>
            <a:pPr algn="l" rtl="0"/>
            <a:endParaRPr lang="en-US" sz="2600" dirty="0"/>
          </a:p>
          <a:p>
            <a:pPr algn="l" rtl="0"/>
            <a:r>
              <a:rPr lang="en-US" sz="2600" dirty="0"/>
              <a:t>The budget is limited – 100,000 Australian $ per year (for 5 years). Three more years left….</a:t>
            </a:r>
          </a:p>
          <a:p>
            <a:pPr algn="l" rtl="0"/>
            <a:endParaRPr lang="en-US" sz="2600" dirty="0"/>
          </a:p>
          <a:p>
            <a:pPr algn="l" rtl="0"/>
            <a:r>
              <a:rPr lang="en-US" sz="2600" dirty="0"/>
              <a:t>We can fund </a:t>
            </a:r>
            <a:r>
              <a:rPr lang="en-US" sz="2600" dirty="0">
                <a:solidFill>
                  <a:srgbClr val="FF0000"/>
                </a:solidFill>
              </a:rPr>
              <a:t>five </a:t>
            </a:r>
            <a:r>
              <a:rPr lang="en-US" sz="2600" dirty="0"/>
              <a:t>one year fellowships for one year in the first year (16,000-21,000 $).</a:t>
            </a:r>
          </a:p>
          <a:p>
            <a:pPr algn="l" rtl="0"/>
            <a:endParaRPr lang="en-US" sz="2600" dirty="0"/>
          </a:p>
        </p:txBody>
      </p:sp>
      <p:sp>
        <p:nvSpPr>
          <p:cNvPr id="4" name="Rectangle 3"/>
          <p:cNvSpPr/>
          <p:nvPr/>
        </p:nvSpPr>
        <p:spPr>
          <a:xfrm>
            <a:off x="1905000" y="1143000"/>
            <a:ext cx="8305800" cy="53340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solidFill>
                <a:prstClr val="white"/>
              </a:solidFill>
            </a:endParaRPr>
          </a:p>
        </p:txBody>
      </p:sp>
    </p:spTree>
    <p:extLst>
      <p:ext uri="{BB962C8B-B14F-4D97-AF65-F5344CB8AC3E}">
        <p14:creationId xmlns:p14="http://schemas.microsoft.com/office/powerpoint/2010/main" val="538742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39152"/>
            <a:ext cx="8229600" cy="1178487"/>
          </a:xfrm>
        </p:spPr>
        <p:txBody>
          <a:bodyPr/>
          <a:lstStyle/>
          <a:p>
            <a:pPr rtl="0"/>
            <a:r>
              <a:rPr lang="en-US" dirty="0" smtClean="0"/>
              <a:t>Our mission  -  2025</a:t>
            </a:r>
            <a:endParaRPr lang="en-US" dirty="0"/>
          </a:p>
        </p:txBody>
      </p:sp>
      <p:sp>
        <p:nvSpPr>
          <p:cNvPr id="3" name="Content Placeholder 2"/>
          <p:cNvSpPr>
            <a:spLocks noGrp="1"/>
          </p:cNvSpPr>
          <p:nvPr>
            <p:ph idx="1"/>
          </p:nvPr>
        </p:nvSpPr>
        <p:spPr>
          <a:xfrm>
            <a:off x="2514600" y="1600201"/>
            <a:ext cx="7467600" cy="2590800"/>
          </a:xfrm>
        </p:spPr>
        <p:txBody>
          <a:bodyPr/>
          <a:lstStyle/>
          <a:p>
            <a:pPr marL="0" indent="0" algn="l" rtl="0">
              <a:buNone/>
            </a:pPr>
            <a:r>
              <a:rPr lang="en-US" dirty="0" smtClean="0"/>
              <a:t>10 post doc fellowships, 25,000$/year, for two years. </a:t>
            </a:r>
          </a:p>
          <a:p>
            <a:pPr algn="l" rtl="0"/>
            <a:endParaRPr lang="en-US" dirty="0"/>
          </a:p>
          <a:p>
            <a:pPr marL="0" indent="0" algn="ctr" rtl="0">
              <a:buNone/>
            </a:pPr>
            <a:r>
              <a:rPr lang="en-US" dirty="0" smtClean="0">
                <a:solidFill>
                  <a:srgbClr val="FF0000"/>
                </a:solidFill>
              </a:rPr>
              <a:t>0.5 million $ every year</a:t>
            </a:r>
            <a:endParaRPr lang="en-US" dirty="0">
              <a:solidFill>
                <a:srgbClr val="FF0000"/>
              </a:solidFill>
            </a:endParaRPr>
          </a:p>
        </p:txBody>
      </p:sp>
      <p:pic>
        <p:nvPicPr>
          <p:cNvPr id="4" name="Picture 3"/>
          <p:cNvPicPr>
            <a:picLocks noChangeAspect="1"/>
          </p:cNvPicPr>
          <p:nvPr/>
        </p:nvPicPr>
        <p:blipFill>
          <a:blip r:embed="rId3"/>
          <a:stretch>
            <a:fillRect/>
          </a:stretch>
        </p:blipFill>
        <p:spPr>
          <a:xfrm>
            <a:off x="2035356" y="1524001"/>
            <a:ext cx="8175445" cy="3069741"/>
          </a:xfrm>
          <a:prstGeom prst="rect">
            <a:avLst/>
          </a:prstGeom>
        </p:spPr>
      </p:pic>
    </p:spTree>
    <p:extLst>
      <p:ext uri="{BB962C8B-B14F-4D97-AF65-F5344CB8AC3E}">
        <p14:creationId xmlns:p14="http://schemas.microsoft.com/office/powerpoint/2010/main" val="35009150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6" y="-111731"/>
            <a:ext cx="10972800" cy="1143000"/>
          </a:xfrm>
        </p:spPr>
        <p:txBody>
          <a:bodyPr>
            <a:normAutofit/>
          </a:bodyPr>
          <a:lstStyle/>
          <a:p>
            <a:r>
              <a:rPr lang="en-US" sz="3600" dirty="0" smtClean="0">
                <a:solidFill>
                  <a:srgbClr val="3333FF"/>
                </a:solidFill>
              </a:rPr>
              <a:t>Program</a:t>
            </a:r>
            <a:endParaRPr lang="he-IL" sz="3600" dirty="0">
              <a:solidFill>
                <a:srgbClr val="3333FF"/>
              </a:solidFill>
            </a:endParaRPr>
          </a:p>
        </p:txBody>
      </p:sp>
      <p:sp>
        <p:nvSpPr>
          <p:cNvPr id="3" name="Content Placeholder 2"/>
          <p:cNvSpPr>
            <a:spLocks noGrp="1"/>
          </p:cNvSpPr>
          <p:nvPr>
            <p:ph idx="1"/>
          </p:nvPr>
        </p:nvSpPr>
        <p:spPr>
          <a:xfrm>
            <a:off x="796632" y="833378"/>
            <a:ext cx="10972800" cy="5615189"/>
          </a:xfrm>
        </p:spPr>
        <p:txBody>
          <a:bodyPr>
            <a:noAutofit/>
          </a:bodyPr>
          <a:lstStyle/>
          <a:p>
            <a:pPr algn="l" rtl="0"/>
            <a:r>
              <a:rPr lang="en-US" sz="2400" dirty="0" smtClean="0">
                <a:latin typeface="+mj-lt"/>
              </a:rPr>
              <a:t>Prof. </a:t>
            </a:r>
            <a:r>
              <a:rPr lang="en-US" sz="2400" smtClean="0">
                <a:latin typeface="+mj-lt"/>
              </a:rPr>
              <a:t>Menahem</a:t>
            </a:r>
            <a:r>
              <a:rPr lang="en-US" sz="2400" dirty="0" smtClean="0">
                <a:latin typeface="+mj-lt"/>
              </a:rPr>
              <a:t> Ben-</a:t>
            </a:r>
            <a:r>
              <a:rPr lang="en-US" sz="2400" dirty="0" err="1" smtClean="0">
                <a:latin typeface="+mj-lt"/>
              </a:rPr>
              <a:t>Sasson</a:t>
            </a:r>
            <a:r>
              <a:rPr lang="en-US" sz="2400" dirty="0" smtClean="0">
                <a:latin typeface="+mj-lt"/>
              </a:rPr>
              <a:t>, President</a:t>
            </a:r>
          </a:p>
          <a:p>
            <a:pPr algn="l" rtl="0"/>
            <a:endParaRPr lang="en-US" sz="2400" dirty="0" smtClean="0">
              <a:latin typeface="+mj-lt"/>
            </a:endParaRPr>
          </a:p>
          <a:p>
            <a:pPr algn="l" rtl="0"/>
            <a:r>
              <a:rPr lang="en-US" sz="2400" dirty="0" smtClean="0">
                <a:latin typeface="+mj-lt"/>
              </a:rPr>
              <a:t>Prof. </a:t>
            </a:r>
            <a:r>
              <a:rPr lang="en-US" sz="2400" dirty="0" err="1" smtClean="0">
                <a:latin typeface="+mj-lt"/>
              </a:rPr>
              <a:t>Batsheva</a:t>
            </a:r>
            <a:r>
              <a:rPr lang="en-US" sz="2400" dirty="0" smtClean="0">
                <a:latin typeface="+mj-lt"/>
              </a:rPr>
              <a:t> Kerem, President’s advisor for promoting women in Science</a:t>
            </a:r>
          </a:p>
          <a:p>
            <a:pPr algn="l" rtl="0"/>
            <a:endParaRPr lang="en-US" sz="2400" dirty="0" smtClean="0">
              <a:latin typeface="+mj-lt"/>
            </a:endParaRPr>
          </a:p>
          <a:p>
            <a:pPr algn="l" rtl="0"/>
            <a:r>
              <a:rPr lang="en-US" sz="2400" dirty="0" smtClean="0">
                <a:latin typeface="+mj-lt"/>
              </a:rPr>
              <a:t>Dr. Yael </a:t>
            </a:r>
            <a:r>
              <a:rPr lang="en-US" sz="2400" dirty="0" err="1" smtClean="0">
                <a:latin typeface="+mj-lt"/>
              </a:rPr>
              <a:t>Levitte</a:t>
            </a:r>
            <a:r>
              <a:rPr lang="en-US" sz="2400" dirty="0" smtClean="0">
                <a:latin typeface="+mj-lt"/>
              </a:rPr>
              <a:t>, </a:t>
            </a:r>
            <a:r>
              <a:rPr lang="en-US" sz="2400" dirty="0">
                <a:solidFill>
                  <a:srgbClr val="222222"/>
                </a:solidFill>
                <a:latin typeface="+mj-lt"/>
              </a:rPr>
              <a:t>Associate Vice Provost for Faculty Development and </a:t>
            </a:r>
            <a:r>
              <a:rPr lang="en-US" sz="2400" dirty="0" smtClean="0">
                <a:solidFill>
                  <a:srgbClr val="222222"/>
                </a:solidFill>
                <a:latin typeface="+mj-lt"/>
              </a:rPr>
              <a:t>Diversity, Cornell. </a:t>
            </a:r>
          </a:p>
          <a:p>
            <a:pPr algn="l" rtl="0"/>
            <a:endParaRPr lang="en-US" sz="2400" dirty="0" smtClean="0">
              <a:solidFill>
                <a:srgbClr val="222222"/>
              </a:solidFill>
              <a:latin typeface="+mj-lt"/>
            </a:endParaRPr>
          </a:p>
          <a:p>
            <a:pPr algn="l" rtl="0"/>
            <a:r>
              <a:rPr lang="en-US" sz="2400" dirty="0" smtClean="0">
                <a:solidFill>
                  <a:srgbClr val="222222"/>
                </a:solidFill>
                <a:latin typeface="+mj-lt"/>
              </a:rPr>
              <a:t>Q &amp; A</a:t>
            </a:r>
          </a:p>
          <a:p>
            <a:pPr algn="l" rtl="0"/>
            <a:endParaRPr lang="en-US" sz="2400" dirty="0">
              <a:solidFill>
                <a:srgbClr val="222222"/>
              </a:solidFill>
              <a:latin typeface="+mj-lt"/>
            </a:endParaRPr>
          </a:p>
          <a:p>
            <a:pPr algn="l" rtl="0"/>
            <a:r>
              <a:rPr lang="en-US" sz="2400" dirty="0" smtClean="0">
                <a:solidFill>
                  <a:srgbClr val="222222"/>
                </a:solidFill>
                <a:latin typeface="+mj-lt"/>
              </a:rPr>
              <a:t>Prof. Asher Cohen, Rector</a:t>
            </a:r>
          </a:p>
          <a:p>
            <a:pPr algn="l" rtl="0"/>
            <a:endParaRPr lang="en-US" sz="2400" dirty="0" smtClean="0">
              <a:solidFill>
                <a:srgbClr val="222222"/>
              </a:solidFill>
              <a:latin typeface="+mj-lt"/>
            </a:endParaRPr>
          </a:p>
          <a:p>
            <a:pPr algn="l" rtl="0"/>
            <a:r>
              <a:rPr lang="en-US" sz="2400" dirty="0" smtClean="0">
                <a:solidFill>
                  <a:srgbClr val="222222"/>
                </a:solidFill>
                <a:latin typeface="+mj-lt"/>
              </a:rPr>
              <a:t>Meeting with Yael </a:t>
            </a:r>
            <a:r>
              <a:rPr lang="en-US" sz="2400" dirty="0" err="1" smtClean="0">
                <a:solidFill>
                  <a:srgbClr val="222222"/>
                </a:solidFill>
                <a:latin typeface="+mj-lt"/>
              </a:rPr>
              <a:t>Levitte</a:t>
            </a:r>
            <a:r>
              <a:rPr lang="en-US" sz="2400" dirty="0" smtClean="0">
                <a:solidFill>
                  <a:srgbClr val="222222"/>
                </a:solidFill>
                <a:latin typeface="+mj-lt"/>
              </a:rPr>
              <a:t>, for a further discussion</a:t>
            </a:r>
          </a:p>
          <a:p>
            <a:pPr algn="l" rtl="0"/>
            <a:endParaRPr lang="he-IL" sz="2400" dirty="0">
              <a:latin typeface="+mj-lt"/>
            </a:endParaRPr>
          </a:p>
        </p:txBody>
      </p:sp>
    </p:spTree>
    <p:extLst>
      <p:ext uri="{BB962C8B-B14F-4D97-AF65-F5344CB8AC3E}">
        <p14:creationId xmlns:p14="http://schemas.microsoft.com/office/powerpoint/2010/main" val="37343506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914400"/>
            <a:ext cx="8839200" cy="5943600"/>
          </a:xfrm>
        </p:spPr>
        <p:txBody>
          <a:bodyPr>
            <a:noAutofit/>
          </a:bodyPr>
          <a:lstStyle/>
          <a:p>
            <a:pPr algn="l" rtl="0"/>
            <a:r>
              <a:rPr lang="en-US" sz="2600" dirty="0"/>
              <a:t>Conferences </a:t>
            </a:r>
            <a:r>
              <a:rPr lang="en-US" sz="2600" dirty="0">
                <a:solidFill>
                  <a:srgbClr val="FF0000"/>
                </a:solidFill>
              </a:rPr>
              <a:t>to encourage women to do a post doctorate </a:t>
            </a:r>
            <a:r>
              <a:rPr lang="en-US" sz="2600" dirty="0"/>
              <a:t>fellowship abroad: </a:t>
            </a:r>
          </a:p>
          <a:p>
            <a:pPr algn="l" rtl="0"/>
            <a:endParaRPr lang="en-US" sz="2600" dirty="0"/>
          </a:p>
          <a:p>
            <a:pPr algn="l" rtl="0">
              <a:buFont typeface="Wingdings" pitchFamily="2" charset="2"/>
              <a:buChar char="Ø"/>
            </a:pPr>
            <a:r>
              <a:rPr lang="en-US" sz="2600" dirty="0"/>
              <a:t>How to choose a Post-Doc position.</a:t>
            </a:r>
          </a:p>
          <a:p>
            <a:pPr algn="l" rtl="0"/>
            <a:endParaRPr lang="en-US" sz="2600" dirty="0"/>
          </a:p>
          <a:p>
            <a:pPr algn="l" rtl="0">
              <a:buFont typeface="Wingdings" pitchFamily="2" charset="2"/>
              <a:buChar char="Ø"/>
            </a:pPr>
            <a:r>
              <a:rPr lang="en-US" sz="2600" dirty="0"/>
              <a:t>Presentation of available funding for </a:t>
            </a:r>
            <a:r>
              <a:rPr lang="en-US" sz="2600" dirty="0" smtClean="0"/>
              <a:t>women.</a:t>
            </a:r>
            <a:endParaRPr lang="en-US" sz="2600" dirty="0"/>
          </a:p>
          <a:p>
            <a:pPr marL="0" indent="0" algn="l" rtl="0">
              <a:buNone/>
            </a:pPr>
            <a:r>
              <a:rPr lang="en-US" sz="2600" dirty="0"/>
              <a:t> </a:t>
            </a:r>
          </a:p>
          <a:p>
            <a:pPr lvl="0" algn="l" rtl="0">
              <a:buFont typeface="Wingdings" pitchFamily="2" charset="2"/>
              <a:buChar char="Ø"/>
            </a:pPr>
            <a:r>
              <a:rPr lang="en-US" sz="2600" dirty="0">
                <a:solidFill>
                  <a:prstClr val="black"/>
                </a:solidFill>
              </a:rPr>
              <a:t>A discussion with female faculty members who joined HU in the last 5 years following Post-Doc training abroad.</a:t>
            </a:r>
          </a:p>
          <a:p>
            <a:pPr algn="l" rtl="0"/>
            <a:endParaRPr lang="he-IL" sz="2600" dirty="0"/>
          </a:p>
        </p:txBody>
      </p:sp>
      <p:sp>
        <p:nvSpPr>
          <p:cNvPr id="4" name="Title 1"/>
          <p:cNvSpPr>
            <a:spLocks noGrp="1"/>
          </p:cNvSpPr>
          <p:nvPr>
            <p:ph type="title"/>
          </p:nvPr>
        </p:nvSpPr>
        <p:spPr>
          <a:xfrm>
            <a:off x="1981200" y="-152400"/>
            <a:ext cx="8229600" cy="1143000"/>
          </a:xfrm>
        </p:spPr>
        <p:txBody>
          <a:bodyPr>
            <a:normAutofit/>
          </a:bodyPr>
          <a:lstStyle/>
          <a:p>
            <a:r>
              <a:rPr lang="en-US" sz="3200" dirty="0"/>
              <a:t>Courses of action</a:t>
            </a:r>
            <a:endParaRPr lang="he-IL" sz="3200" dirty="0"/>
          </a:p>
        </p:txBody>
      </p:sp>
      <p:sp>
        <p:nvSpPr>
          <p:cNvPr id="5" name="Rectangle 4"/>
          <p:cNvSpPr/>
          <p:nvPr/>
        </p:nvSpPr>
        <p:spPr>
          <a:xfrm>
            <a:off x="1752600" y="838200"/>
            <a:ext cx="8686800" cy="48006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solidFill>
                <a:prstClr val="white"/>
              </a:solidFill>
            </a:endParaRPr>
          </a:p>
        </p:txBody>
      </p:sp>
    </p:spTree>
    <p:extLst>
      <p:ext uri="{BB962C8B-B14F-4D97-AF65-F5344CB8AC3E}">
        <p14:creationId xmlns:p14="http://schemas.microsoft.com/office/powerpoint/2010/main" val="28530668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1"/>
            <a:ext cx="10972800" cy="4692315"/>
          </a:xfrm>
        </p:spPr>
        <p:txBody>
          <a:bodyPr>
            <a:noAutofit/>
          </a:bodyPr>
          <a:lstStyle/>
          <a:p>
            <a:pPr algn="l" rtl="0"/>
            <a:r>
              <a:rPr lang="en-US" sz="2800" dirty="0" smtClean="0"/>
              <a:t>One year </a:t>
            </a:r>
            <a:r>
              <a:rPr lang="en-US" sz="2800" dirty="0" smtClean="0">
                <a:solidFill>
                  <a:srgbClr val="FF0000"/>
                </a:solidFill>
              </a:rPr>
              <a:t>extension </a:t>
            </a:r>
            <a:r>
              <a:rPr lang="en-US" sz="2800" dirty="0" smtClean="0"/>
              <a:t>of the tenure-clock to faculty who gave birth.</a:t>
            </a:r>
          </a:p>
          <a:p>
            <a:pPr marL="0" indent="0" algn="l" rtl="0">
              <a:buNone/>
            </a:pPr>
            <a:r>
              <a:rPr lang="en-US" sz="2800" dirty="0" smtClean="0"/>
              <a:t>  </a:t>
            </a:r>
          </a:p>
          <a:p>
            <a:pPr algn="l" rtl="0"/>
            <a:r>
              <a:rPr lang="en-US" sz="2800" dirty="0" smtClean="0">
                <a:solidFill>
                  <a:srgbClr val="FF0000"/>
                </a:solidFill>
              </a:rPr>
              <a:t>Reduction of teaching load </a:t>
            </a:r>
            <a:r>
              <a:rPr lang="en-US" sz="2800" dirty="0" smtClean="0"/>
              <a:t>for women faculty upon return from maternity leave. </a:t>
            </a:r>
          </a:p>
          <a:p>
            <a:pPr algn="l" rtl="0"/>
            <a:endParaRPr lang="en-US" sz="2800" dirty="0" smtClean="0"/>
          </a:p>
          <a:p>
            <a:pPr algn="l" rtl="0"/>
            <a:r>
              <a:rPr lang="en-US" sz="2800" dirty="0" smtClean="0"/>
              <a:t> </a:t>
            </a:r>
            <a:r>
              <a:rPr lang="en-US" sz="2800" dirty="0" smtClean="0">
                <a:solidFill>
                  <a:srgbClr val="FF0000"/>
                </a:solidFill>
              </a:rPr>
              <a:t>Gender composition of committees</a:t>
            </a:r>
            <a:r>
              <a:rPr lang="en-US" sz="2800" dirty="0" smtClean="0"/>
              <a:t>, especially in “High-Powered” committees. </a:t>
            </a:r>
          </a:p>
          <a:p>
            <a:pPr algn="l" rtl="0"/>
            <a:endParaRPr lang="en-US" sz="2800" dirty="0" smtClean="0"/>
          </a:p>
          <a:p>
            <a:pPr algn="l" rtl="0"/>
            <a:r>
              <a:rPr lang="en-US" sz="2800" dirty="0" smtClean="0">
                <a:solidFill>
                  <a:srgbClr val="FF0000"/>
                </a:solidFill>
              </a:rPr>
              <a:t>Meetings</a:t>
            </a:r>
            <a:r>
              <a:rPr lang="en-US" sz="2800" dirty="0" smtClean="0"/>
              <a:t> with female who are not yet tenure in the university</a:t>
            </a:r>
          </a:p>
          <a:p>
            <a:pPr marL="0" indent="0" algn="l" rtl="0">
              <a:buNone/>
            </a:pPr>
            <a:endParaRPr lang="en-US" sz="2800" dirty="0" smtClean="0"/>
          </a:p>
          <a:p>
            <a:pPr algn="l" rtl="0"/>
            <a:endParaRPr lang="en-US" sz="2800" dirty="0" smtClean="0"/>
          </a:p>
          <a:p>
            <a:pPr algn="l" rtl="0"/>
            <a:endParaRPr lang="en-US" sz="2800" dirty="0" smtClean="0"/>
          </a:p>
          <a:p>
            <a:pPr algn="l" rtl="0"/>
            <a:endParaRPr lang="en-US" sz="2800" dirty="0" smtClean="0"/>
          </a:p>
          <a:p>
            <a:pPr algn="l" rtl="0"/>
            <a:endParaRPr lang="en-US" sz="2800" dirty="0" smtClean="0"/>
          </a:p>
          <a:p>
            <a:pPr algn="l" rtl="0">
              <a:buNone/>
            </a:pPr>
            <a:r>
              <a:rPr lang="en-US" sz="2800" dirty="0" smtClean="0"/>
              <a:t>     </a:t>
            </a:r>
            <a:endParaRPr lang="he-IL" sz="2800" dirty="0"/>
          </a:p>
        </p:txBody>
      </p:sp>
      <p:sp>
        <p:nvSpPr>
          <p:cNvPr id="4" name="Title 1"/>
          <p:cNvSpPr>
            <a:spLocks noGrp="1"/>
          </p:cNvSpPr>
          <p:nvPr>
            <p:ph type="title"/>
          </p:nvPr>
        </p:nvSpPr>
        <p:spPr/>
        <p:txBody>
          <a:bodyPr>
            <a:normAutofit/>
          </a:bodyPr>
          <a:lstStyle/>
          <a:p>
            <a:r>
              <a:rPr lang="en-US" sz="3200" dirty="0"/>
              <a:t>Courses of action - </a:t>
            </a:r>
            <a:r>
              <a:rPr lang="en-US" sz="3200" u="sng" dirty="0" smtClean="0"/>
              <a:t>female </a:t>
            </a:r>
            <a:r>
              <a:rPr lang="en-US" sz="3200" u="sng" dirty="0"/>
              <a:t>faculty </a:t>
            </a:r>
            <a:endParaRPr lang="he-IL" sz="3200" u="sng" dirty="0"/>
          </a:p>
        </p:txBody>
      </p:sp>
      <p:sp>
        <p:nvSpPr>
          <p:cNvPr id="5" name="Rectangle 4"/>
          <p:cNvSpPr/>
          <p:nvPr/>
        </p:nvSpPr>
        <p:spPr>
          <a:xfrm>
            <a:off x="193183" y="1371599"/>
            <a:ext cx="11243256" cy="517358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solidFill>
                <a:prstClr val="white"/>
              </a:solidFill>
            </a:endParaRPr>
          </a:p>
        </p:txBody>
      </p:sp>
    </p:spTree>
    <p:extLst>
      <p:ext uri="{BB962C8B-B14F-4D97-AF65-F5344CB8AC3E}">
        <p14:creationId xmlns:p14="http://schemas.microsoft.com/office/powerpoint/2010/main" val="38582320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295400"/>
            <a:ext cx="8229600" cy="5410200"/>
          </a:xfrm>
        </p:spPr>
        <p:txBody>
          <a:bodyPr>
            <a:noAutofit/>
          </a:bodyPr>
          <a:lstStyle/>
          <a:p>
            <a:pPr algn="l" rtl="0"/>
            <a:r>
              <a:rPr lang="en-US" sz="2600" dirty="0"/>
              <a:t>Day-care facilities </a:t>
            </a:r>
            <a:r>
              <a:rPr lang="en-US" sz="2600" dirty="0">
                <a:solidFill>
                  <a:srgbClr val="FF0000"/>
                </a:solidFill>
              </a:rPr>
              <a:t>(nursery schools) - </a:t>
            </a:r>
            <a:r>
              <a:rPr lang="en-US" sz="2600" dirty="0"/>
              <a:t>we have one in each of the HU campuses.</a:t>
            </a:r>
          </a:p>
          <a:p>
            <a:pPr algn="l" rtl="0"/>
            <a:endParaRPr lang="en-US" sz="2600" dirty="0"/>
          </a:p>
          <a:p>
            <a:pPr algn="l" rtl="0"/>
            <a:r>
              <a:rPr lang="en-US" sz="2600" dirty="0"/>
              <a:t>Special </a:t>
            </a:r>
            <a:r>
              <a:rPr lang="en-US" sz="2600" dirty="0">
                <a:solidFill>
                  <a:srgbClr val="FF0000"/>
                </a:solidFill>
              </a:rPr>
              <a:t>rooms for diapering and nursing </a:t>
            </a:r>
            <a:r>
              <a:rPr lang="en-US" sz="2600" dirty="0"/>
              <a:t>- we have one in each of HU campuses.</a:t>
            </a:r>
          </a:p>
          <a:p>
            <a:pPr algn="l" rtl="0"/>
            <a:endParaRPr lang="en-US" sz="2600" dirty="0"/>
          </a:p>
          <a:p>
            <a:pPr algn="l" rtl="0"/>
            <a:r>
              <a:rPr lang="en-US" sz="2600" dirty="0"/>
              <a:t>Special </a:t>
            </a:r>
            <a:r>
              <a:rPr lang="en-US" sz="2600" dirty="0">
                <a:solidFill>
                  <a:srgbClr val="FF0000"/>
                </a:solidFill>
              </a:rPr>
              <a:t>women fellowships </a:t>
            </a:r>
            <a:r>
              <a:rPr lang="en-US" sz="2600" dirty="0"/>
              <a:t>(B.A – post doc).</a:t>
            </a:r>
          </a:p>
          <a:p>
            <a:pPr algn="l" rtl="0"/>
            <a:endParaRPr lang="en-US" sz="2600" dirty="0"/>
          </a:p>
          <a:p>
            <a:pPr algn="l" rtl="0"/>
            <a:r>
              <a:rPr lang="en-US" sz="2600" dirty="0"/>
              <a:t>Special  programs for students who gave birth during university studies - </a:t>
            </a:r>
            <a:r>
              <a:rPr lang="en-US" sz="2600" dirty="0">
                <a:solidFill>
                  <a:srgbClr val="FF0000"/>
                </a:solidFill>
              </a:rPr>
              <a:t>completing the missing studies </a:t>
            </a:r>
            <a:r>
              <a:rPr lang="en-US" sz="2600" dirty="0"/>
              <a:t>(</a:t>
            </a:r>
            <a:r>
              <a:rPr lang="en-US" sz="2600" b="1" dirty="0">
                <a:solidFill>
                  <a:srgbClr val="FF0000"/>
                </a:solidFill>
              </a:rPr>
              <a:t>medical students</a:t>
            </a:r>
            <a:r>
              <a:rPr lang="en-US" sz="2600" dirty="0"/>
              <a:t>). </a:t>
            </a:r>
          </a:p>
          <a:p>
            <a:pPr algn="l" rtl="0"/>
            <a:endParaRPr lang="en-US" sz="2600" dirty="0"/>
          </a:p>
          <a:p>
            <a:pPr algn="l" rtl="0"/>
            <a:endParaRPr lang="he-IL" sz="2800" dirty="0"/>
          </a:p>
        </p:txBody>
      </p:sp>
      <p:sp>
        <p:nvSpPr>
          <p:cNvPr id="4" name="Title 1"/>
          <p:cNvSpPr>
            <a:spLocks noGrp="1"/>
          </p:cNvSpPr>
          <p:nvPr>
            <p:ph type="title"/>
          </p:nvPr>
        </p:nvSpPr>
        <p:spPr>
          <a:xfrm>
            <a:off x="721895" y="0"/>
            <a:ext cx="10551694" cy="1143000"/>
          </a:xfrm>
        </p:spPr>
        <p:txBody>
          <a:bodyPr>
            <a:normAutofit/>
          </a:bodyPr>
          <a:lstStyle/>
          <a:p>
            <a:r>
              <a:rPr lang="en-US" sz="2800" dirty="0"/>
              <a:t>Courses of action - for female students and </a:t>
            </a:r>
            <a:r>
              <a:rPr lang="en-US" sz="2800" dirty="0" smtClean="0"/>
              <a:t>staff</a:t>
            </a:r>
            <a:br>
              <a:rPr lang="en-US" sz="2800" dirty="0" smtClean="0"/>
            </a:br>
            <a:r>
              <a:rPr lang="en-US" sz="2800" u="sng" dirty="0" smtClean="0"/>
              <a:t> (Dean of Students and his staff)</a:t>
            </a:r>
            <a:endParaRPr lang="he-IL" sz="2800" u="sng" dirty="0"/>
          </a:p>
        </p:txBody>
      </p:sp>
      <p:sp>
        <p:nvSpPr>
          <p:cNvPr id="5" name="Rectangle 4"/>
          <p:cNvSpPr/>
          <p:nvPr/>
        </p:nvSpPr>
        <p:spPr>
          <a:xfrm>
            <a:off x="1160171" y="1219200"/>
            <a:ext cx="10005811" cy="51816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solidFill>
                <a:prstClr val="white"/>
              </a:solidFill>
            </a:endParaRPr>
          </a:p>
        </p:txBody>
      </p:sp>
    </p:spTree>
    <p:extLst>
      <p:ext uri="{BB962C8B-B14F-4D97-AF65-F5344CB8AC3E}">
        <p14:creationId xmlns:p14="http://schemas.microsoft.com/office/powerpoint/2010/main" val="22871056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773" y="894467"/>
            <a:ext cx="11783526" cy="1126612"/>
          </a:xfrm>
        </p:spPr>
        <p:txBody>
          <a:bodyPr>
            <a:noAutofit/>
          </a:bodyPr>
          <a:lstStyle/>
          <a:p>
            <a:pPr rtl="0"/>
            <a:r>
              <a:rPr lang="en-US" sz="3000" dirty="0">
                <a:solidFill>
                  <a:srgbClr val="3333FF"/>
                </a:solidFill>
                <a:latin typeface="Calibri,sans-serif"/>
              </a:rPr>
              <a:t>Cornell's Model for Recruiting, Retaining and Advancing </a:t>
            </a:r>
            <a:r>
              <a:rPr lang="en-US" sz="3000" dirty="0" smtClean="0">
                <a:solidFill>
                  <a:srgbClr val="3333FF"/>
                </a:solidFill>
                <a:latin typeface="Calibri,sans-serif"/>
              </a:rPr>
              <a:t>Women: Progress </a:t>
            </a:r>
            <a:r>
              <a:rPr lang="en-US" sz="3000" dirty="0">
                <a:solidFill>
                  <a:srgbClr val="3333FF"/>
                </a:solidFill>
                <a:latin typeface="Calibri,sans-serif"/>
              </a:rPr>
              <a:t>and Remaining Challenges</a:t>
            </a:r>
            <a:endParaRPr lang="he-IL" sz="3000" dirty="0">
              <a:solidFill>
                <a:srgbClr val="3333FF"/>
              </a:solidFill>
              <a:latin typeface="Comic Sans MS" panose="030F0702030302020204" pitchFamily="66" charset="0"/>
            </a:endParaRPr>
          </a:p>
        </p:txBody>
      </p:sp>
      <p:sp>
        <p:nvSpPr>
          <p:cNvPr id="3" name="Content Placeholder 2"/>
          <p:cNvSpPr>
            <a:spLocks noGrp="1"/>
          </p:cNvSpPr>
          <p:nvPr>
            <p:ph idx="1"/>
          </p:nvPr>
        </p:nvSpPr>
        <p:spPr>
          <a:xfrm>
            <a:off x="609600" y="1876925"/>
            <a:ext cx="10972800" cy="4687647"/>
          </a:xfrm>
        </p:spPr>
        <p:txBody>
          <a:bodyPr>
            <a:noAutofit/>
          </a:bodyPr>
          <a:lstStyle/>
          <a:p>
            <a:pPr marL="0" indent="0" algn="ctr" rtl="0">
              <a:buNone/>
            </a:pPr>
            <a:endParaRPr lang="en-US" sz="3600" dirty="0" smtClean="0">
              <a:latin typeface="+mj-lt"/>
            </a:endParaRPr>
          </a:p>
          <a:p>
            <a:pPr marL="0" indent="0" algn="ctr" rtl="0">
              <a:buNone/>
            </a:pPr>
            <a:endParaRPr lang="en-US" sz="3600" dirty="0">
              <a:latin typeface="+mj-lt"/>
            </a:endParaRPr>
          </a:p>
          <a:p>
            <a:pPr marL="0" indent="0" algn="ctr" rtl="0">
              <a:buNone/>
            </a:pPr>
            <a:r>
              <a:rPr lang="en-US" sz="3600" dirty="0" smtClean="0">
                <a:latin typeface="+mj-lt"/>
              </a:rPr>
              <a:t>Dr. Yael </a:t>
            </a:r>
            <a:r>
              <a:rPr lang="en-US" sz="3600" dirty="0" err="1" smtClean="0">
                <a:latin typeface="+mj-lt"/>
              </a:rPr>
              <a:t>Levitte</a:t>
            </a:r>
            <a:endParaRPr lang="en-US" sz="3600" dirty="0" smtClean="0">
              <a:latin typeface="+mj-lt"/>
            </a:endParaRPr>
          </a:p>
          <a:p>
            <a:pPr marL="0" indent="0" algn="ctr" rtl="0">
              <a:buNone/>
            </a:pPr>
            <a:r>
              <a:rPr lang="en-US" sz="3600" dirty="0" smtClean="0">
                <a:latin typeface="+mj-lt"/>
              </a:rPr>
              <a:t> </a:t>
            </a:r>
          </a:p>
          <a:p>
            <a:pPr marL="0" indent="0" algn="ctr" rtl="0">
              <a:buNone/>
            </a:pPr>
            <a:r>
              <a:rPr lang="en-US" sz="2600" dirty="0" smtClean="0">
                <a:solidFill>
                  <a:srgbClr val="222222"/>
                </a:solidFill>
                <a:latin typeface="+mj-lt"/>
              </a:rPr>
              <a:t>Associate </a:t>
            </a:r>
            <a:r>
              <a:rPr lang="en-US" sz="2600" dirty="0">
                <a:solidFill>
                  <a:srgbClr val="222222"/>
                </a:solidFill>
                <a:latin typeface="+mj-lt"/>
              </a:rPr>
              <a:t>Vice Provost for Faculty Development and Diversity. </a:t>
            </a:r>
            <a:endParaRPr lang="en-US" sz="2600" dirty="0" smtClean="0">
              <a:solidFill>
                <a:srgbClr val="222222"/>
              </a:solidFill>
              <a:latin typeface="+mj-lt"/>
            </a:endParaRPr>
          </a:p>
          <a:p>
            <a:pPr marL="0" indent="0" algn="ctr" rtl="0">
              <a:buNone/>
            </a:pPr>
            <a:endParaRPr lang="en-US" sz="2800" dirty="0">
              <a:solidFill>
                <a:srgbClr val="222222"/>
              </a:solidFill>
              <a:latin typeface="+mj-lt"/>
            </a:endParaRPr>
          </a:p>
        </p:txBody>
      </p:sp>
    </p:spTree>
    <p:extLst>
      <p:ext uri="{BB962C8B-B14F-4D97-AF65-F5344CB8AC3E}">
        <p14:creationId xmlns:p14="http://schemas.microsoft.com/office/powerpoint/2010/main" val="39567059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rtl="0">
              <a:buNone/>
            </a:pPr>
            <a:r>
              <a:rPr lang="en-US" sz="9600" dirty="0">
                <a:solidFill>
                  <a:srgbClr val="FF0000"/>
                </a:solidFill>
              </a:rPr>
              <a:t>T</a:t>
            </a:r>
            <a:r>
              <a:rPr lang="en-US" sz="9600" dirty="0">
                <a:solidFill>
                  <a:srgbClr val="00B0F0"/>
                </a:solidFill>
              </a:rPr>
              <a:t>h</a:t>
            </a:r>
            <a:r>
              <a:rPr lang="en-US" sz="9600" dirty="0">
                <a:solidFill>
                  <a:srgbClr val="00B050"/>
                </a:solidFill>
              </a:rPr>
              <a:t>a</a:t>
            </a:r>
            <a:r>
              <a:rPr lang="en-US" sz="9600" dirty="0">
                <a:solidFill>
                  <a:srgbClr val="FFC000"/>
                </a:solidFill>
              </a:rPr>
              <a:t>n</a:t>
            </a:r>
            <a:r>
              <a:rPr lang="en-US" sz="9600" dirty="0">
                <a:solidFill>
                  <a:srgbClr val="7030A0"/>
                </a:solidFill>
              </a:rPr>
              <a:t>k</a:t>
            </a:r>
            <a:r>
              <a:rPr lang="en-US" sz="9600" dirty="0"/>
              <a:t>s</a:t>
            </a:r>
            <a:endParaRPr lang="he-IL" sz="9600" dirty="0"/>
          </a:p>
        </p:txBody>
      </p:sp>
      <p:sp>
        <p:nvSpPr>
          <p:cNvPr id="4" name="Title 3"/>
          <p:cNvSpPr>
            <a:spLocks noGrp="1"/>
          </p:cNvSpPr>
          <p:nvPr>
            <p:ph type="title"/>
          </p:nvPr>
        </p:nvSpPr>
        <p:spPr/>
        <p:txBody>
          <a:bodyPr/>
          <a:lstStyle/>
          <a:p>
            <a:endParaRPr lang="he-IL"/>
          </a:p>
        </p:txBody>
      </p:sp>
    </p:spTree>
    <p:extLst>
      <p:ext uri="{BB962C8B-B14F-4D97-AF65-F5344CB8AC3E}">
        <p14:creationId xmlns:p14="http://schemas.microsoft.com/office/powerpoint/2010/main" val="38152104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8814" y="4437390"/>
            <a:ext cx="3773905" cy="1325563"/>
          </a:xfrm>
        </p:spPr>
        <p:txBody>
          <a:bodyPr>
            <a:normAutofit/>
          </a:bodyPr>
          <a:lstStyle/>
          <a:p>
            <a:pPr algn="ctr"/>
            <a:r>
              <a:rPr lang="en-US" sz="3600" dirty="0" smtClean="0">
                <a:solidFill>
                  <a:srgbClr val="3333FF"/>
                </a:solidFill>
              </a:rPr>
              <a:t>40 years ago</a:t>
            </a:r>
            <a:endParaRPr lang="en-US" sz="3600" dirty="0">
              <a:solidFill>
                <a:srgbClr val="3333FF"/>
              </a:solidFill>
            </a:endParaRPr>
          </a:p>
        </p:txBody>
      </p:sp>
      <p:pic>
        <p:nvPicPr>
          <p:cNvPr id="4" name="Content Placeholder 3"/>
          <p:cNvPicPr>
            <a:picLocks noGrp="1" noChangeAspect="1"/>
          </p:cNvPicPr>
          <p:nvPr>
            <p:ph idx="1"/>
          </p:nvPr>
        </p:nvPicPr>
        <p:blipFill>
          <a:blip r:embed="rId2"/>
          <a:stretch>
            <a:fillRect/>
          </a:stretch>
        </p:blipFill>
        <p:spPr>
          <a:xfrm>
            <a:off x="5509451" y="-141666"/>
            <a:ext cx="5025468" cy="7093308"/>
          </a:xfrm>
          <a:prstGeom prst="rect">
            <a:avLst/>
          </a:prstGeom>
        </p:spPr>
      </p:pic>
      <p:pic>
        <p:nvPicPr>
          <p:cNvPr id="5" name="Picture 4"/>
          <p:cNvPicPr>
            <a:picLocks noChangeAspect="1"/>
          </p:cNvPicPr>
          <p:nvPr/>
        </p:nvPicPr>
        <p:blipFill>
          <a:blip r:embed="rId3"/>
          <a:stretch>
            <a:fillRect/>
          </a:stretch>
        </p:blipFill>
        <p:spPr>
          <a:xfrm>
            <a:off x="898814" y="3006597"/>
            <a:ext cx="4610637" cy="1314568"/>
          </a:xfrm>
          <a:prstGeom prst="rect">
            <a:avLst/>
          </a:prstGeom>
        </p:spPr>
      </p:pic>
      <p:sp>
        <p:nvSpPr>
          <p:cNvPr id="6" name="Oval 5"/>
          <p:cNvSpPr/>
          <p:nvPr/>
        </p:nvSpPr>
        <p:spPr>
          <a:xfrm>
            <a:off x="2060619" y="3503053"/>
            <a:ext cx="631065" cy="43788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mtClean="0">
              <a:solidFill>
                <a:prstClr val="white"/>
              </a:solidFill>
            </a:endParaRPr>
          </a:p>
        </p:txBody>
      </p:sp>
    </p:spTree>
    <p:extLst>
      <p:ext uri="{BB962C8B-B14F-4D97-AF65-F5344CB8AC3E}">
        <p14:creationId xmlns:p14="http://schemas.microsoft.com/office/powerpoint/2010/main" val="28705962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490"/>
            <a:ext cx="10515600" cy="1325563"/>
          </a:xfrm>
        </p:spPr>
        <p:txBody>
          <a:bodyPr/>
          <a:lstStyle/>
          <a:p>
            <a:pPr algn="ctr"/>
            <a:r>
              <a:rPr lang="en-US" dirty="0" smtClean="0">
                <a:solidFill>
                  <a:srgbClr val="3366FF"/>
                </a:solidFill>
              </a:rPr>
              <a:t>40 year ago</a:t>
            </a:r>
            <a:endParaRPr lang="en-US" dirty="0">
              <a:solidFill>
                <a:srgbClr val="3366FF"/>
              </a:solidFill>
            </a:endParaRPr>
          </a:p>
        </p:txBody>
      </p:sp>
      <p:pic>
        <p:nvPicPr>
          <p:cNvPr id="4" name="Content Placeholder 3"/>
          <p:cNvPicPr>
            <a:picLocks noGrp="1" noChangeAspect="1"/>
          </p:cNvPicPr>
          <p:nvPr>
            <p:ph idx="1"/>
          </p:nvPr>
        </p:nvPicPr>
        <p:blipFill>
          <a:blip r:embed="rId2"/>
          <a:stretch>
            <a:fillRect/>
          </a:stretch>
        </p:blipFill>
        <p:spPr>
          <a:xfrm>
            <a:off x="226930" y="1571223"/>
            <a:ext cx="13586734" cy="5392707"/>
          </a:xfrm>
          <a:prstGeom prst="rect">
            <a:avLst/>
          </a:prstGeom>
        </p:spPr>
      </p:pic>
      <p:sp>
        <p:nvSpPr>
          <p:cNvPr id="5" name="Oval 4"/>
          <p:cNvSpPr/>
          <p:nvPr/>
        </p:nvSpPr>
        <p:spPr>
          <a:xfrm>
            <a:off x="8603087" y="2434107"/>
            <a:ext cx="1313645" cy="14424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mtClean="0">
              <a:solidFill>
                <a:prstClr val="white"/>
              </a:solidFill>
            </a:endParaRPr>
          </a:p>
        </p:txBody>
      </p:sp>
      <p:sp>
        <p:nvSpPr>
          <p:cNvPr id="7" name="Oval 6"/>
          <p:cNvSpPr/>
          <p:nvPr/>
        </p:nvSpPr>
        <p:spPr>
          <a:xfrm>
            <a:off x="9053848" y="4430333"/>
            <a:ext cx="592428" cy="47651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mtClean="0">
              <a:solidFill>
                <a:prstClr val="white"/>
              </a:solidFill>
            </a:endParaRPr>
          </a:p>
        </p:txBody>
      </p:sp>
      <p:pic>
        <p:nvPicPr>
          <p:cNvPr id="8" name="Picture 7"/>
          <p:cNvPicPr>
            <a:picLocks noChangeAspect="1"/>
          </p:cNvPicPr>
          <p:nvPr/>
        </p:nvPicPr>
        <p:blipFill>
          <a:blip r:embed="rId3"/>
          <a:stretch>
            <a:fillRect/>
          </a:stretch>
        </p:blipFill>
        <p:spPr>
          <a:xfrm>
            <a:off x="9065454" y="5770743"/>
            <a:ext cx="603556" cy="493819"/>
          </a:xfrm>
          <a:prstGeom prst="rect">
            <a:avLst/>
          </a:prstGeom>
        </p:spPr>
      </p:pic>
    </p:spTree>
    <p:extLst>
      <p:ext uri="{BB962C8B-B14F-4D97-AF65-F5344CB8AC3E}">
        <p14:creationId xmlns:p14="http://schemas.microsoft.com/office/powerpoint/2010/main" val="13370396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stretch>
            <a:fillRect/>
          </a:stretch>
        </p:blipFill>
        <p:spPr>
          <a:xfrm>
            <a:off x="0" y="95139"/>
            <a:ext cx="13374712" cy="20194543"/>
          </a:xfrm>
          <a:prstGeom prst="rect">
            <a:avLst/>
          </a:prstGeom>
        </p:spPr>
      </p:pic>
      <p:pic>
        <p:nvPicPr>
          <p:cNvPr id="5" name="Picture 4"/>
          <p:cNvPicPr>
            <a:picLocks noChangeAspect="1"/>
          </p:cNvPicPr>
          <p:nvPr/>
        </p:nvPicPr>
        <p:blipFill>
          <a:blip r:embed="rId3"/>
          <a:stretch>
            <a:fillRect/>
          </a:stretch>
        </p:blipFill>
        <p:spPr>
          <a:xfrm>
            <a:off x="541530" y="-53439"/>
            <a:ext cx="10516511" cy="1322947"/>
          </a:xfrm>
          <a:prstGeom prst="rect">
            <a:avLst/>
          </a:prstGeom>
        </p:spPr>
      </p:pic>
      <p:sp>
        <p:nvSpPr>
          <p:cNvPr id="6" name="Oval 5"/>
          <p:cNvSpPr/>
          <p:nvPr/>
        </p:nvSpPr>
        <p:spPr>
          <a:xfrm>
            <a:off x="7753082" y="7096259"/>
            <a:ext cx="1210614" cy="113334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mtClean="0">
              <a:solidFill>
                <a:prstClr val="white"/>
              </a:solidFill>
            </a:endParaRPr>
          </a:p>
        </p:txBody>
      </p:sp>
      <p:sp>
        <p:nvSpPr>
          <p:cNvPr id="7" name="Oval 6"/>
          <p:cNvSpPr/>
          <p:nvPr/>
        </p:nvSpPr>
        <p:spPr>
          <a:xfrm>
            <a:off x="7443990" y="2283719"/>
            <a:ext cx="1648496" cy="205646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mtClean="0">
              <a:solidFill>
                <a:prstClr val="white"/>
              </a:solidFill>
            </a:endParaRPr>
          </a:p>
        </p:txBody>
      </p:sp>
    </p:spTree>
    <p:extLst>
      <p:ext uri="{BB962C8B-B14F-4D97-AF65-F5344CB8AC3E}">
        <p14:creationId xmlns:p14="http://schemas.microsoft.com/office/powerpoint/2010/main" val="41507363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e-IL" dirty="0" smtClean="0"/>
              <a:t/>
            </a:r>
            <a:br>
              <a:rPr lang="he-IL" dirty="0" smtClean="0"/>
            </a:br>
            <a:r>
              <a:rPr lang="en-US" dirty="0" smtClean="0">
                <a:solidFill>
                  <a:srgbClr val="FF0000"/>
                </a:solidFill>
              </a:rPr>
              <a:t>Add title</a:t>
            </a:r>
            <a:endParaRPr lang="he-IL" dirty="0">
              <a:solidFill>
                <a:srgbClr val="FF0000"/>
              </a:solidFill>
            </a:endParaRPr>
          </a:p>
        </p:txBody>
      </p:sp>
      <p:sp>
        <p:nvSpPr>
          <p:cNvPr id="5" name="Subtitle 4"/>
          <p:cNvSpPr>
            <a:spLocks noGrp="1"/>
          </p:cNvSpPr>
          <p:nvPr>
            <p:ph type="subTitle" idx="1"/>
          </p:nvPr>
        </p:nvSpPr>
        <p:spPr/>
        <p:txBody>
          <a:bodyPr/>
          <a:lstStyle/>
          <a:p>
            <a:endParaRPr lang="he-IL"/>
          </a:p>
        </p:txBody>
      </p:sp>
      <p:pic>
        <p:nvPicPr>
          <p:cNvPr id="6" name="Picture 5" descr="http://www.huji.ac.il/huji/eng/images/staff_genmaine3.jpg"/>
          <p:cNvPicPr/>
          <p:nvPr/>
        </p:nvPicPr>
        <p:blipFill>
          <a:blip r:embed="rId3" cstate="print"/>
          <a:srcRect/>
          <a:stretch>
            <a:fillRect/>
          </a:stretch>
        </p:blipFill>
        <p:spPr bwMode="auto">
          <a:xfrm>
            <a:off x="2971800" y="1447800"/>
            <a:ext cx="6553200" cy="4572000"/>
          </a:xfrm>
          <a:prstGeom prst="rect">
            <a:avLst/>
          </a:prstGeom>
          <a:noFill/>
          <a:ln w="9525">
            <a:noFill/>
            <a:miter lim="800000"/>
            <a:headEnd/>
            <a:tailEnd/>
          </a:ln>
        </p:spPr>
      </p:pic>
      <p:sp>
        <p:nvSpPr>
          <p:cNvPr id="8" name="TextBox 7"/>
          <p:cNvSpPr txBox="1"/>
          <p:nvPr/>
        </p:nvSpPr>
        <p:spPr>
          <a:xfrm>
            <a:off x="2362200" y="304801"/>
            <a:ext cx="7543800" cy="584775"/>
          </a:xfrm>
          <a:prstGeom prst="rect">
            <a:avLst/>
          </a:prstGeom>
          <a:noFill/>
        </p:spPr>
        <p:txBody>
          <a:bodyPr wrap="square" rtlCol="1">
            <a:spAutoFit/>
          </a:bodyPr>
          <a:lstStyle/>
          <a:p>
            <a:r>
              <a:rPr lang="en-US" sz="3200" dirty="0">
                <a:solidFill>
                  <a:prstClr val="black"/>
                </a:solidFill>
              </a:rPr>
              <a:t>The Glass Ceiling and the Scissors Diagram</a:t>
            </a:r>
            <a:endParaRPr lang="he-IL" sz="3200" dirty="0">
              <a:solidFill>
                <a:prstClr val="black"/>
              </a:solidFill>
            </a:endParaRPr>
          </a:p>
        </p:txBody>
      </p:sp>
      <p:sp>
        <p:nvSpPr>
          <p:cNvPr id="3" name="Rectangle 2"/>
          <p:cNvSpPr/>
          <p:nvPr/>
        </p:nvSpPr>
        <p:spPr>
          <a:xfrm>
            <a:off x="6096000" y="5638800"/>
            <a:ext cx="5334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solidFill>
                <a:prstClr val="white"/>
              </a:solidFill>
            </a:endParaRPr>
          </a:p>
        </p:txBody>
      </p:sp>
    </p:spTree>
    <p:extLst>
      <p:ext uri="{BB962C8B-B14F-4D97-AF65-F5344CB8AC3E}">
        <p14:creationId xmlns:p14="http://schemas.microsoft.com/office/powerpoint/2010/main" val="1500826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86366"/>
            <a:ext cx="10363200" cy="759854"/>
          </a:xfrm>
        </p:spPr>
        <p:txBody>
          <a:bodyPr>
            <a:normAutofit/>
          </a:bodyPr>
          <a:lstStyle/>
          <a:p>
            <a:r>
              <a:rPr lang="en-US" sz="3600" dirty="0" smtClean="0"/>
              <a:t>Graduated students 2015</a:t>
            </a:r>
            <a:endParaRPr lang="en-US" sz="3600" dirty="0"/>
          </a:p>
        </p:txBody>
      </p:sp>
      <p:sp>
        <p:nvSpPr>
          <p:cNvPr id="3" name="Subtitle 2"/>
          <p:cNvSpPr>
            <a:spLocks noGrp="1"/>
          </p:cNvSpPr>
          <p:nvPr>
            <p:ph type="subTitle" idx="1"/>
          </p:nvPr>
        </p:nvSpPr>
        <p:spPr>
          <a:xfrm>
            <a:off x="2000518" y="2717443"/>
            <a:ext cx="8190963" cy="1944710"/>
          </a:xfrm>
        </p:spPr>
        <p:txBody>
          <a:bodyPr/>
          <a:lstStyle/>
          <a:p>
            <a:pPr marL="342900" lvl="0" indent="-342900" algn="l" rtl="0">
              <a:buFont typeface="Arial" pitchFamily="34" charset="0"/>
              <a:buChar char="•"/>
            </a:pPr>
            <a:r>
              <a:rPr lang="en-US" sz="2800" b="1" dirty="0" smtClean="0">
                <a:solidFill>
                  <a:srgbClr val="FF0000"/>
                </a:solidFill>
                <a:cs typeface="+mj-cs"/>
              </a:rPr>
              <a:t>47</a:t>
            </a:r>
            <a:r>
              <a:rPr lang="he-IL" sz="2800" b="1" dirty="0" smtClean="0">
                <a:solidFill>
                  <a:srgbClr val="FF0000"/>
                </a:solidFill>
                <a:cs typeface="+mj-cs"/>
              </a:rPr>
              <a:t>%</a:t>
            </a:r>
            <a:r>
              <a:rPr lang="en-US" sz="2800" dirty="0" smtClean="0">
                <a:solidFill>
                  <a:srgbClr val="FF0000"/>
                </a:solidFill>
                <a:cs typeface="+mj-cs"/>
              </a:rPr>
              <a:t>  </a:t>
            </a:r>
            <a:r>
              <a:rPr lang="en-US" sz="2800" dirty="0">
                <a:solidFill>
                  <a:prstClr val="black"/>
                </a:solidFill>
                <a:latin typeface="Times New Roman" panose="02020603050405020304" pitchFamily="18" charset="0"/>
                <a:cs typeface="Times New Roman" panose="02020603050405020304" pitchFamily="18" charset="0"/>
              </a:rPr>
              <a:t>in the entire University</a:t>
            </a:r>
            <a:endParaRPr lang="he-IL" sz="2800" dirty="0">
              <a:solidFill>
                <a:prstClr val="black"/>
              </a:solidFill>
              <a:latin typeface="Times New Roman" panose="02020603050405020304" pitchFamily="18" charset="0"/>
              <a:cs typeface="Times New Roman" panose="02020603050405020304" pitchFamily="18" charset="0"/>
            </a:endParaRPr>
          </a:p>
          <a:p>
            <a:pPr marL="342900" lvl="0" indent="-342900" algn="l" rtl="0">
              <a:buFont typeface="Arial" pitchFamily="34" charset="0"/>
              <a:buChar char="•"/>
            </a:pPr>
            <a:r>
              <a:rPr lang="en-US" sz="2800" b="1" dirty="0" smtClean="0">
                <a:solidFill>
                  <a:srgbClr val="FF0000"/>
                </a:solidFill>
                <a:latin typeface="Times New Roman" panose="02020603050405020304" pitchFamily="18" charset="0"/>
                <a:cs typeface="+mj-cs"/>
              </a:rPr>
              <a:t>56% </a:t>
            </a:r>
            <a:r>
              <a:rPr lang="en-US" sz="2800" b="1" dirty="0" smtClean="0">
                <a:solidFill>
                  <a:prstClr val="black"/>
                </a:solidFill>
                <a:latin typeface="Times New Roman" panose="02020603050405020304" pitchFamily="18" charset="0"/>
                <a:cs typeface="+mj-cs"/>
              </a:rPr>
              <a:t> </a:t>
            </a:r>
            <a:r>
              <a:rPr lang="en-US" sz="2800" dirty="0">
                <a:solidFill>
                  <a:prstClr val="black"/>
                </a:solidFill>
                <a:latin typeface="Times New Roman" panose="02020603050405020304" pitchFamily="18" charset="0"/>
                <a:cs typeface="+mj-cs"/>
              </a:rPr>
              <a:t>in the </a:t>
            </a:r>
            <a:r>
              <a:rPr lang="en-US" sz="2800" dirty="0" smtClean="0">
                <a:solidFill>
                  <a:prstClr val="black"/>
                </a:solidFill>
                <a:latin typeface="Times New Roman" panose="02020603050405020304" pitchFamily="18" charset="0"/>
                <a:cs typeface="+mj-cs"/>
              </a:rPr>
              <a:t>Humanities, social sciences (non-</a:t>
            </a:r>
            <a:r>
              <a:rPr lang="en-US" sz="2800" dirty="0" err="1" smtClean="0">
                <a:solidFill>
                  <a:prstClr val="black"/>
                </a:solidFill>
                <a:latin typeface="Times New Roman" panose="02020603050405020304" pitchFamily="18" charset="0"/>
                <a:cs typeface="+mj-cs"/>
              </a:rPr>
              <a:t>exp</a:t>
            </a:r>
            <a:r>
              <a:rPr lang="en-US" sz="2800" dirty="0" smtClean="0">
                <a:solidFill>
                  <a:prstClr val="black"/>
                </a:solidFill>
                <a:latin typeface="Times New Roman" panose="02020603050405020304" pitchFamily="18" charset="0"/>
                <a:cs typeface="+mj-cs"/>
              </a:rPr>
              <a:t>)</a:t>
            </a:r>
            <a:endParaRPr lang="en-US" sz="2800" dirty="0">
              <a:solidFill>
                <a:srgbClr val="FF0000"/>
              </a:solidFill>
              <a:latin typeface="Times New Roman" panose="02020603050405020304" pitchFamily="18" charset="0"/>
              <a:cs typeface="+mj-cs"/>
            </a:endParaRPr>
          </a:p>
          <a:p>
            <a:pPr marL="342900" lvl="0" indent="-342900" algn="l" rtl="0">
              <a:buFont typeface="Arial" pitchFamily="34" charset="0"/>
              <a:buChar char="•"/>
            </a:pPr>
            <a:r>
              <a:rPr lang="en-US" sz="2800" b="1" dirty="0" smtClean="0">
                <a:solidFill>
                  <a:srgbClr val="FF0000"/>
                </a:solidFill>
                <a:latin typeface="Times New Roman" panose="02020603050405020304" pitchFamily="18" charset="0"/>
                <a:cs typeface="+mj-cs"/>
              </a:rPr>
              <a:t>43%</a:t>
            </a:r>
            <a:r>
              <a:rPr lang="en-US" sz="2800" b="1" dirty="0" smtClean="0">
                <a:solidFill>
                  <a:prstClr val="black"/>
                </a:solidFill>
                <a:cs typeface="+mj-cs"/>
              </a:rPr>
              <a:t>  </a:t>
            </a:r>
            <a:r>
              <a:rPr lang="en-US" sz="2800" dirty="0">
                <a:solidFill>
                  <a:prstClr val="black"/>
                </a:solidFill>
                <a:latin typeface="Times New Roman" panose="02020603050405020304" pitchFamily="18" charset="0"/>
                <a:cs typeface="+mj-cs"/>
              </a:rPr>
              <a:t>in experimental and exact sciences</a:t>
            </a:r>
            <a:endParaRPr lang="he-IL" sz="2800" dirty="0">
              <a:solidFill>
                <a:prstClr val="black"/>
              </a:solidFill>
              <a:latin typeface="Times New Roman" panose="02020603050405020304" pitchFamily="18" charset="0"/>
              <a:cs typeface="+mj-cs"/>
            </a:endParaRPr>
          </a:p>
          <a:p>
            <a:pPr algn="l" rtl="0"/>
            <a:endParaRPr lang="en-US" dirty="0">
              <a:cs typeface="+mj-cs"/>
            </a:endParaRPr>
          </a:p>
        </p:txBody>
      </p:sp>
      <p:pic>
        <p:nvPicPr>
          <p:cNvPr id="4" name="Picture 3"/>
          <p:cNvPicPr>
            <a:picLocks noChangeAspect="1"/>
          </p:cNvPicPr>
          <p:nvPr/>
        </p:nvPicPr>
        <p:blipFill>
          <a:blip r:embed="rId2"/>
          <a:stretch>
            <a:fillRect/>
          </a:stretch>
        </p:blipFill>
        <p:spPr>
          <a:xfrm>
            <a:off x="1938269" y="2128913"/>
            <a:ext cx="8315460" cy="2756079"/>
          </a:xfrm>
          <a:prstGeom prst="rect">
            <a:avLst/>
          </a:prstGeom>
        </p:spPr>
      </p:pic>
    </p:spTree>
    <p:extLst>
      <p:ext uri="{BB962C8B-B14F-4D97-AF65-F5344CB8AC3E}">
        <p14:creationId xmlns:p14="http://schemas.microsoft.com/office/powerpoint/2010/main" val="12889721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67435" y="2292441"/>
            <a:ext cx="7907628" cy="2369713"/>
          </a:xfrm>
        </p:spPr>
        <p:txBody>
          <a:bodyPr>
            <a:noAutofit/>
          </a:bodyPr>
          <a:lstStyle/>
          <a:p>
            <a:pPr algn="l" rtl="0"/>
            <a:r>
              <a:rPr lang="he-IL" sz="2800" b="1" dirty="0" smtClean="0">
                <a:solidFill>
                  <a:srgbClr val="FF0000"/>
                </a:solidFill>
                <a:cs typeface="+mj-cs"/>
              </a:rPr>
              <a:t>26</a:t>
            </a:r>
            <a:r>
              <a:rPr lang="he-IL" sz="2800" b="1" dirty="0">
                <a:solidFill>
                  <a:srgbClr val="FF0000"/>
                </a:solidFill>
                <a:cs typeface="+mj-cs"/>
              </a:rPr>
              <a:t>%</a:t>
            </a:r>
            <a:r>
              <a:rPr lang="en-US" sz="2800" dirty="0">
                <a:solidFill>
                  <a:srgbClr val="FF0000"/>
                </a:solidFill>
                <a:cs typeface="+mj-cs"/>
              </a:rPr>
              <a:t>  </a:t>
            </a:r>
            <a:r>
              <a:rPr lang="en-US" sz="2800" dirty="0">
                <a:latin typeface="Times New Roman" panose="02020603050405020304" pitchFamily="18" charset="0"/>
                <a:cs typeface="Times New Roman" panose="02020603050405020304" pitchFamily="18" charset="0"/>
              </a:rPr>
              <a:t>in the entire </a:t>
            </a:r>
            <a:r>
              <a:rPr lang="en-US" sz="2800" dirty="0" smtClean="0">
                <a:latin typeface="Times New Roman" panose="02020603050405020304" pitchFamily="18" charset="0"/>
                <a:cs typeface="Times New Roman" panose="02020603050405020304" pitchFamily="18" charset="0"/>
              </a:rPr>
              <a:t>University                    </a:t>
            </a:r>
          </a:p>
          <a:p>
            <a:pPr algn="l" rtl="0"/>
            <a:r>
              <a:rPr lang="en-US" sz="2800" b="1" dirty="0" smtClean="0">
                <a:solidFill>
                  <a:srgbClr val="FF0000"/>
                </a:solidFill>
                <a:latin typeface="Times New Roman" panose="02020603050405020304" pitchFamily="18" charset="0"/>
                <a:cs typeface="Times New Roman" panose="02020603050405020304" pitchFamily="18" charset="0"/>
              </a:rPr>
              <a:t>34% </a:t>
            </a:r>
            <a:r>
              <a:rPr lang="en-US" sz="2800" b="1"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in the Humanities</a:t>
            </a:r>
            <a:endParaRPr lang="en-US" sz="2800" dirty="0" smtClean="0">
              <a:solidFill>
                <a:schemeClr val="accent1"/>
              </a:solidFill>
              <a:latin typeface="Times New Roman" panose="02020603050405020304" pitchFamily="18" charset="0"/>
              <a:cs typeface="Times New Roman" panose="02020603050405020304" pitchFamily="18" charset="0"/>
            </a:endParaRPr>
          </a:p>
          <a:p>
            <a:pPr algn="l" rtl="0"/>
            <a:r>
              <a:rPr lang="en-US" sz="2800" b="1" dirty="0" smtClean="0">
                <a:solidFill>
                  <a:srgbClr val="FF0000"/>
                </a:solidFill>
                <a:latin typeface="Times New Roman" panose="02020603050405020304" pitchFamily="18" charset="0"/>
                <a:cs typeface="Times New Roman" panose="02020603050405020304" pitchFamily="18" charset="0"/>
              </a:rPr>
              <a:t>18</a:t>
            </a:r>
            <a:r>
              <a:rPr lang="en-US" sz="2800" b="1" dirty="0">
                <a:solidFill>
                  <a:srgbClr val="FF0000"/>
                </a:solidFill>
                <a:latin typeface="Times New Roman" panose="02020603050405020304" pitchFamily="18" charset="0"/>
                <a:cs typeface="Times New Roman" panose="02020603050405020304" pitchFamily="18" charset="0"/>
              </a:rPr>
              <a:t>%</a:t>
            </a:r>
            <a:r>
              <a:rPr lang="en-US" sz="2800" b="1" dirty="0">
                <a:cs typeface="+mj-cs"/>
              </a:rPr>
              <a:t>  </a:t>
            </a:r>
            <a:r>
              <a:rPr lang="en-US" sz="2800" dirty="0">
                <a:latin typeface="Times New Roman" panose="02020603050405020304" pitchFamily="18" charset="0"/>
                <a:cs typeface="Times New Roman" panose="02020603050405020304" pitchFamily="18" charset="0"/>
              </a:rPr>
              <a:t>in experimental and exact </a:t>
            </a:r>
            <a:r>
              <a:rPr lang="en-US" sz="2800" dirty="0" smtClean="0">
                <a:latin typeface="Times New Roman" panose="02020603050405020304" pitchFamily="18" charset="0"/>
                <a:cs typeface="Times New Roman" panose="02020603050405020304" pitchFamily="18" charset="0"/>
              </a:rPr>
              <a:t>sciences</a:t>
            </a:r>
            <a:endParaRPr lang="he-IL" sz="2800" dirty="0">
              <a:solidFill>
                <a:schemeClr val="accent1"/>
              </a:solidFill>
              <a:latin typeface="Times New Roman" panose="02020603050405020304" pitchFamily="18" charset="0"/>
              <a:cs typeface="Times New Roman" panose="02020603050405020304" pitchFamily="18" charset="0"/>
            </a:endParaRPr>
          </a:p>
        </p:txBody>
      </p:sp>
      <p:sp>
        <p:nvSpPr>
          <p:cNvPr id="4" name="Rectangle 3"/>
          <p:cNvSpPr/>
          <p:nvPr/>
        </p:nvSpPr>
        <p:spPr>
          <a:xfrm>
            <a:off x="1313645" y="1867439"/>
            <a:ext cx="9066727" cy="2678806"/>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solidFill>
                <a:prstClr val="white"/>
              </a:solidFill>
            </a:endParaRPr>
          </a:p>
        </p:txBody>
      </p:sp>
      <p:sp>
        <p:nvSpPr>
          <p:cNvPr id="6" name="Title 1"/>
          <p:cNvSpPr>
            <a:spLocks noGrp="1"/>
          </p:cNvSpPr>
          <p:nvPr>
            <p:ph type="title"/>
          </p:nvPr>
        </p:nvSpPr>
        <p:spPr>
          <a:xfrm>
            <a:off x="252664" y="274638"/>
            <a:ext cx="11598442" cy="1143000"/>
          </a:xfrm>
        </p:spPr>
        <p:txBody>
          <a:bodyPr>
            <a:noAutofit/>
          </a:bodyPr>
          <a:lstStyle/>
          <a:p>
            <a:pPr rtl="0"/>
            <a:r>
              <a:rPr lang="en-US" sz="3200" dirty="0">
                <a:latin typeface="Times New Roman" panose="02020603050405020304" pitchFamily="18" charset="0"/>
                <a:cs typeface="Times New Roman" panose="02020603050405020304" pitchFamily="18" charset="0"/>
              </a:rPr>
              <a:t>Gender Composition </a:t>
            </a:r>
            <a:r>
              <a:rPr lang="en-US" sz="3200" dirty="0" smtClean="0">
                <a:latin typeface="Times New Roman" panose="02020603050405020304" pitchFamily="18" charset="0"/>
                <a:cs typeface="Times New Roman" panose="02020603050405020304" pitchFamily="18" charset="0"/>
              </a:rPr>
              <a:t>of the academic staff at </a:t>
            </a:r>
            <a:r>
              <a:rPr lang="en-US" sz="3200" dirty="0">
                <a:latin typeface="Times New Roman" panose="02020603050405020304" pitchFamily="18" charset="0"/>
                <a:cs typeface="Times New Roman" panose="02020603050405020304" pitchFamily="18" charset="0"/>
              </a:rPr>
              <a:t>the Hebrew University </a:t>
            </a:r>
            <a:r>
              <a:rPr lang="en-US" sz="3200" dirty="0" smtClean="0">
                <a:latin typeface="Times New Roman" panose="02020603050405020304" pitchFamily="18" charset="0"/>
                <a:cs typeface="Times New Roman" panose="02020603050405020304" pitchFamily="18" charset="0"/>
              </a:rPr>
              <a:t/>
            </a:r>
            <a:br>
              <a:rPr lang="en-US"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2013/2014/2015)</a:t>
            </a:r>
            <a:endParaRPr lang="he-IL" sz="3200" dirty="0">
              <a:latin typeface="Times New Roman" panose="02020603050405020304" pitchFamily="18" charset="0"/>
              <a:cs typeface="Times New Roman" panose="02020603050405020304" pitchFamily="18" charset="0"/>
            </a:endParaRPr>
          </a:p>
        </p:txBody>
      </p:sp>
      <p:sp>
        <p:nvSpPr>
          <p:cNvPr id="2" name="TextBox 1"/>
          <p:cNvSpPr txBox="1"/>
          <p:nvPr/>
        </p:nvSpPr>
        <p:spPr>
          <a:xfrm>
            <a:off x="609600" y="5653825"/>
            <a:ext cx="3086637" cy="538609"/>
          </a:xfrm>
          <a:prstGeom prst="rect">
            <a:avLst/>
          </a:prstGeom>
          <a:noFill/>
        </p:spPr>
        <p:txBody>
          <a:bodyPr wrap="square" rtlCol="0">
            <a:spAutoFit/>
          </a:bodyPr>
          <a:lstStyle/>
          <a:p>
            <a:pPr lvl="0">
              <a:spcBef>
                <a:spcPct val="20000"/>
              </a:spcBef>
            </a:pPr>
            <a:r>
              <a:rPr lang="en-US" sz="2900">
                <a:solidFill>
                  <a:prstClr val="black"/>
                </a:solidFill>
                <a:latin typeface="Times New Roman" panose="02020603050405020304" pitchFamily="18" charset="0"/>
                <a:cs typeface="Times New Roman" panose="02020603050405020304" pitchFamily="18" charset="0"/>
              </a:rPr>
              <a:t>(% women)</a:t>
            </a:r>
            <a:endParaRPr lang="en-US" sz="2800" b="1" dirty="0">
              <a:solidFill>
                <a:srgbClr val="FF0000"/>
              </a:solidFill>
            </a:endParaRPr>
          </a:p>
        </p:txBody>
      </p:sp>
    </p:spTree>
    <p:extLst>
      <p:ext uri="{BB962C8B-B14F-4D97-AF65-F5344CB8AC3E}">
        <p14:creationId xmlns:p14="http://schemas.microsoft.com/office/powerpoint/2010/main" val="5264418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63651" y="1944710"/>
            <a:ext cx="7907628" cy="2669104"/>
          </a:xfrm>
        </p:spPr>
        <p:txBody>
          <a:bodyPr>
            <a:noAutofit/>
          </a:bodyPr>
          <a:lstStyle/>
          <a:p>
            <a:pPr marL="3657600" lvl="8" indent="0" algn="l" rtl="0">
              <a:buNone/>
            </a:pPr>
            <a:r>
              <a:rPr lang="en-US" sz="1600" b="1" dirty="0" smtClean="0">
                <a:solidFill>
                  <a:srgbClr val="FF0000"/>
                </a:solidFill>
                <a:cs typeface="+mj-cs"/>
              </a:rPr>
              <a:t>                                                     </a:t>
            </a:r>
            <a:r>
              <a:rPr lang="en-US" sz="2400" b="1" dirty="0" smtClean="0">
                <a:solidFill>
                  <a:srgbClr val="FF0000"/>
                </a:solidFill>
                <a:cs typeface="+mj-cs"/>
              </a:rPr>
              <a:t>Graduated </a:t>
            </a:r>
          </a:p>
          <a:p>
            <a:pPr marL="0" indent="0" algn="l" rtl="0">
              <a:buNone/>
            </a:pPr>
            <a:r>
              <a:rPr lang="he-IL" sz="2800" b="1" dirty="0" smtClean="0">
                <a:solidFill>
                  <a:srgbClr val="FF0000"/>
                </a:solidFill>
                <a:cs typeface="+mj-cs"/>
              </a:rPr>
              <a:t>26</a:t>
            </a:r>
            <a:r>
              <a:rPr lang="he-IL" sz="2800" b="1" dirty="0">
                <a:solidFill>
                  <a:srgbClr val="FF0000"/>
                </a:solidFill>
                <a:cs typeface="+mj-cs"/>
              </a:rPr>
              <a:t>%</a:t>
            </a:r>
            <a:r>
              <a:rPr lang="en-US" sz="2800" dirty="0">
                <a:solidFill>
                  <a:srgbClr val="FF0000"/>
                </a:solidFill>
                <a:cs typeface="+mj-cs"/>
              </a:rPr>
              <a:t>  </a:t>
            </a:r>
            <a:r>
              <a:rPr lang="en-US" sz="2800" dirty="0">
                <a:latin typeface="Times New Roman" panose="02020603050405020304" pitchFamily="18" charset="0"/>
                <a:cs typeface="Times New Roman" panose="02020603050405020304" pitchFamily="18" charset="0"/>
              </a:rPr>
              <a:t>in the entire </a:t>
            </a:r>
            <a:r>
              <a:rPr lang="en-US" sz="2800" dirty="0" smtClean="0">
                <a:latin typeface="Times New Roman" panose="02020603050405020304" pitchFamily="18" charset="0"/>
                <a:cs typeface="Times New Roman" panose="02020603050405020304" pitchFamily="18" charset="0"/>
              </a:rPr>
              <a:t>University                        </a:t>
            </a:r>
            <a:r>
              <a:rPr lang="en-US" sz="2800" dirty="0" smtClean="0">
                <a:solidFill>
                  <a:srgbClr val="3333FF"/>
                </a:solidFill>
                <a:latin typeface="Times New Roman" panose="02020603050405020304" pitchFamily="18" charset="0"/>
                <a:cs typeface="Times New Roman" panose="02020603050405020304" pitchFamily="18" charset="0"/>
              </a:rPr>
              <a:t>(47%)</a:t>
            </a:r>
          </a:p>
          <a:p>
            <a:pPr algn="l" rtl="0"/>
            <a:endParaRPr lang="he-IL" sz="2800" dirty="0">
              <a:solidFill>
                <a:srgbClr val="3333FF"/>
              </a:solidFill>
              <a:latin typeface="Times New Roman" panose="02020603050405020304" pitchFamily="18" charset="0"/>
              <a:cs typeface="Times New Roman" panose="02020603050405020304" pitchFamily="18" charset="0"/>
            </a:endParaRPr>
          </a:p>
          <a:p>
            <a:pPr algn="l" rtl="0"/>
            <a:r>
              <a:rPr lang="en-US" sz="2800" b="1" dirty="0">
                <a:solidFill>
                  <a:srgbClr val="FF0000"/>
                </a:solidFill>
                <a:latin typeface="Times New Roman" panose="02020603050405020304" pitchFamily="18" charset="0"/>
                <a:cs typeface="Times New Roman" panose="02020603050405020304" pitchFamily="18" charset="0"/>
              </a:rPr>
              <a:t>34% </a:t>
            </a:r>
            <a:r>
              <a:rPr lang="en-US" sz="2800" b="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in the </a:t>
            </a:r>
            <a:r>
              <a:rPr lang="en-US" sz="2800" dirty="0" smtClean="0">
                <a:latin typeface="Times New Roman" panose="02020603050405020304" pitchFamily="18" charset="0"/>
                <a:cs typeface="Times New Roman" panose="02020603050405020304" pitchFamily="18" charset="0"/>
              </a:rPr>
              <a:t>Humanities                              </a:t>
            </a:r>
            <a:r>
              <a:rPr lang="en-US" sz="2800" dirty="0" smtClean="0">
                <a:solidFill>
                  <a:srgbClr val="3333FF"/>
                </a:solidFill>
                <a:latin typeface="Times New Roman" panose="02020603050405020304" pitchFamily="18" charset="0"/>
                <a:cs typeface="Times New Roman" panose="02020603050405020304" pitchFamily="18" charset="0"/>
              </a:rPr>
              <a:t>(56%) </a:t>
            </a:r>
            <a:endParaRPr lang="en-US" sz="2800" dirty="0">
              <a:solidFill>
                <a:srgbClr val="3333FF"/>
              </a:solidFill>
              <a:latin typeface="Times New Roman" panose="02020603050405020304" pitchFamily="18" charset="0"/>
              <a:cs typeface="Times New Roman" panose="02020603050405020304" pitchFamily="18" charset="0"/>
            </a:endParaRPr>
          </a:p>
          <a:p>
            <a:pPr algn="l" rtl="0"/>
            <a:r>
              <a:rPr lang="en-US" sz="2800" b="1" dirty="0">
                <a:solidFill>
                  <a:srgbClr val="FF0000"/>
                </a:solidFill>
                <a:latin typeface="Times New Roman" panose="02020603050405020304" pitchFamily="18" charset="0"/>
                <a:cs typeface="Times New Roman" panose="02020603050405020304" pitchFamily="18" charset="0"/>
              </a:rPr>
              <a:t>18%</a:t>
            </a:r>
            <a:r>
              <a:rPr lang="en-US" sz="2800" b="1" dirty="0">
                <a:cs typeface="+mj-cs"/>
              </a:rPr>
              <a:t>  </a:t>
            </a:r>
            <a:r>
              <a:rPr lang="en-US" sz="2800" dirty="0">
                <a:latin typeface="Times New Roman" panose="02020603050405020304" pitchFamily="18" charset="0"/>
                <a:cs typeface="Times New Roman" panose="02020603050405020304" pitchFamily="18" charset="0"/>
              </a:rPr>
              <a:t>in experimental and exact </a:t>
            </a:r>
            <a:r>
              <a:rPr lang="en-US" sz="2800" dirty="0" smtClean="0">
                <a:latin typeface="Times New Roman" panose="02020603050405020304" pitchFamily="18" charset="0"/>
                <a:cs typeface="Times New Roman" panose="02020603050405020304" pitchFamily="18" charset="0"/>
              </a:rPr>
              <a:t>sciences   </a:t>
            </a:r>
            <a:r>
              <a:rPr lang="en-US" sz="2800" dirty="0" smtClean="0">
                <a:solidFill>
                  <a:srgbClr val="3333FF"/>
                </a:solidFill>
                <a:latin typeface="Times New Roman" panose="02020603050405020304" pitchFamily="18" charset="0"/>
                <a:cs typeface="Times New Roman" panose="02020603050405020304" pitchFamily="18" charset="0"/>
              </a:rPr>
              <a:t>(43%)  </a:t>
            </a:r>
            <a:endParaRPr lang="he-IL" sz="2800" dirty="0">
              <a:solidFill>
                <a:srgbClr val="3333FF"/>
              </a:solidFill>
              <a:latin typeface="Times New Roman" panose="02020603050405020304" pitchFamily="18" charset="0"/>
              <a:cs typeface="Times New Roman" panose="02020603050405020304" pitchFamily="18" charset="0"/>
            </a:endParaRPr>
          </a:p>
        </p:txBody>
      </p:sp>
      <p:sp>
        <p:nvSpPr>
          <p:cNvPr id="4" name="Rectangle 3"/>
          <p:cNvSpPr/>
          <p:nvPr/>
        </p:nvSpPr>
        <p:spPr>
          <a:xfrm>
            <a:off x="1313645" y="1725769"/>
            <a:ext cx="9066727" cy="2888045"/>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a:solidFill>
                <a:prstClr val="white"/>
              </a:solidFill>
            </a:endParaRPr>
          </a:p>
        </p:txBody>
      </p:sp>
      <p:sp>
        <p:nvSpPr>
          <p:cNvPr id="6" name="Title 1"/>
          <p:cNvSpPr>
            <a:spLocks noGrp="1"/>
          </p:cNvSpPr>
          <p:nvPr>
            <p:ph type="title"/>
          </p:nvPr>
        </p:nvSpPr>
        <p:spPr/>
        <p:txBody>
          <a:bodyPr>
            <a:normAutofit/>
          </a:bodyPr>
          <a:lstStyle/>
          <a:p>
            <a:pPr rtl="0"/>
            <a:r>
              <a:rPr lang="en-US" sz="3200" dirty="0">
                <a:latin typeface="Times New Roman" panose="02020603050405020304" pitchFamily="18" charset="0"/>
                <a:cs typeface="Times New Roman" panose="02020603050405020304" pitchFamily="18" charset="0"/>
              </a:rPr>
              <a:t>Gender Composition at the Hebrew University </a:t>
            </a:r>
            <a:r>
              <a:rPr lang="en-US" sz="3200" dirty="0" smtClean="0">
                <a:latin typeface="Times New Roman" panose="02020603050405020304" pitchFamily="18" charset="0"/>
                <a:cs typeface="Times New Roman" panose="02020603050405020304" pitchFamily="18" charset="0"/>
              </a:rPr>
              <a:t>(% women)</a:t>
            </a:r>
            <a:r>
              <a:rPr lang="en-US" sz="3200" dirty="0">
                <a:latin typeface="Times New Roman" panose="02020603050405020304" pitchFamily="18" charset="0"/>
                <a:cs typeface="Times New Roman" panose="02020603050405020304" pitchFamily="18" charset="0"/>
              </a:rPr>
              <a:t/>
            </a:r>
            <a:br>
              <a:rPr lang="en-US" sz="32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(2013/2014/2015)</a:t>
            </a:r>
            <a:endParaRPr lang="he-IL" sz="2800" dirty="0">
              <a:latin typeface="Times New Roman" panose="02020603050405020304" pitchFamily="18" charset="0"/>
              <a:cs typeface="Times New Roman" panose="02020603050405020304" pitchFamily="18" charset="0"/>
            </a:endParaRPr>
          </a:p>
        </p:txBody>
      </p:sp>
      <p:grpSp>
        <p:nvGrpSpPr>
          <p:cNvPr id="7" name="Group 6"/>
          <p:cNvGrpSpPr/>
          <p:nvPr/>
        </p:nvGrpSpPr>
        <p:grpSpPr>
          <a:xfrm>
            <a:off x="1056065" y="4878516"/>
            <a:ext cx="9543245" cy="1637724"/>
            <a:chOff x="1056065" y="4878516"/>
            <a:chExt cx="9543245" cy="1637724"/>
          </a:xfrm>
        </p:grpSpPr>
        <p:sp>
          <p:nvSpPr>
            <p:cNvPr id="2" name="TextBox 1"/>
            <p:cNvSpPr txBox="1"/>
            <p:nvPr/>
          </p:nvSpPr>
          <p:spPr>
            <a:xfrm>
              <a:off x="1056065" y="4997003"/>
              <a:ext cx="9543245" cy="954107"/>
            </a:xfrm>
            <a:prstGeom prst="rect">
              <a:avLst/>
            </a:prstGeom>
            <a:noFill/>
          </p:spPr>
          <p:txBody>
            <a:bodyPr wrap="square" rtlCol="0">
              <a:spAutoFit/>
            </a:bodyPr>
            <a:lstStyle/>
            <a:p>
              <a:pPr lvl="0" algn="ctr">
                <a:spcBef>
                  <a:spcPct val="20000"/>
                </a:spcBef>
              </a:pPr>
              <a:r>
                <a:rPr lang="en-US" sz="2800" dirty="0">
                  <a:solidFill>
                    <a:prstClr val="black"/>
                  </a:solidFill>
                </a:rPr>
                <a:t>Only a small </a:t>
              </a:r>
              <a:r>
                <a:rPr lang="en-US" sz="2800" dirty="0" smtClean="0">
                  <a:solidFill>
                    <a:prstClr val="black"/>
                  </a:solidFill>
                </a:rPr>
                <a:t>number </a:t>
              </a:r>
              <a:r>
                <a:rPr lang="en-US" sz="2800" dirty="0">
                  <a:solidFill>
                    <a:prstClr val="black"/>
                  </a:solidFill>
                </a:rPr>
                <a:t>of the relatively large number of Ph.D. female students opt for an academic career.</a:t>
              </a:r>
            </a:p>
          </p:txBody>
        </p:sp>
        <p:pic>
          <p:nvPicPr>
            <p:cNvPr id="5" name="Picture 4"/>
            <p:cNvPicPr>
              <a:picLocks noChangeAspect="1"/>
            </p:cNvPicPr>
            <p:nvPr/>
          </p:nvPicPr>
          <p:blipFill>
            <a:blip r:embed="rId2"/>
            <a:stretch>
              <a:fillRect/>
            </a:stretch>
          </p:blipFill>
          <p:spPr>
            <a:xfrm>
              <a:off x="1279677" y="4878516"/>
              <a:ext cx="9096020" cy="1637724"/>
            </a:xfrm>
            <a:prstGeom prst="rect">
              <a:avLst/>
            </a:prstGeom>
          </p:spPr>
        </p:pic>
      </p:grpSp>
    </p:spTree>
    <p:extLst>
      <p:ext uri="{BB962C8B-B14F-4D97-AF65-F5344CB8AC3E}">
        <p14:creationId xmlns:p14="http://schemas.microsoft.com/office/powerpoint/2010/main" val="838981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1090</TotalTime>
  <Words>1066</Words>
  <Application>Microsoft Office PowerPoint</Application>
  <PresentationFormat>Widescreen</PresentationFormat>
  <Paragraphs>173</Paragraphs>
  <Slides>24</Slides>
  <Notes>10</Notes>
  <HiddenSlides>1</HiddenSlides>
  <MMClips>0</MMClips>
  <ScaleCrop>false</ScaleCrop>
  <HeadingPairs>
    <vt:vector size="6" baseType="variant">
      <vt:variant>
        <vt:lpstr>Fonts Used</vt:lpstr>
      </vt:variant>
      <vt:variant>
        <vt:i4>8</vt:i4>
      </vt:variant>
      <vt:variant>
        <vt:lpstr>Theme</vt:lpstr>
      </vt:variant>
      <vt:variant>
        <vt:i4>5</vt:i4>
      </vt:variant>
      <vt:variant>
        <vt:lpstr>Slide Titles</vt:lpstr>
      </vt:variant>
      <vt:variant>
        <vt:i4>24</vt:i4>
      </vt:variant>
    </vt:vector>
  </HeadingPairs>
  <TitlesOfParts>
    <vt:vector size="37" baseType="lpstr">
      <vt:lpstr>Arial</vt:lpstr>
      <vt:lpstr>Calibri</vt:lpstr>
      <vt:lpstr>Calibri Light</vt:lpstr>
      <vt:lpstr>Calibri,sans-serif</vt:lpstr>
      <vt:lpstr>Comic Sans MS</vt:lpstr>
      <vt:lpstr>Times New Roman</vt:lpstr>
      <vt:lpstr>verdana</vt:lpstr>
      <vt:lpstr>Wingdings</vt:lpstr>
      <vt:lpstr>1_Office Theme</vt:lpstr>
      <vt:lpstr>2_Office Theme</vt:lpstr>
      <vt:lpstr>Office Theme</vt:lpstr>
      <vt:lpstr>3_Office Theme</vt:lpstr>
      <vt:lpstr>4_Office Theme</vt:lpstr>
      <vt:lpstr>PowerPoint Presentation</vt:lpstr>
      <vt:lpstr>Program</vt:lpstr>
      <vt:lpstr>40 years ago</vt:lpstr>
      <vt:lpstr>40 year ago</vt:lpstr>
      <vt:lpstr>PowerPoint Presentation</vt:lpstr>
      <vt:lpstr> Add title</vt:lpstr>
      <vt:lpstr>Graduated students 2015</vt:lpstr>
      <vt:lpstr>Gender Composition of the academic staff at the Hebrew University   (2013/2014/2015)</vt:lpstr>
      <vt:lpstr>Gender Composition at the Hebrew University (% women)  (2013/2014/2015)</vt:lpstr>
      <vt:lpstr>Gender Composition at the Hebrew University   (2013/2014/2015)</vt:lpstr>
      <vt:lpstr>New Faculty 2015 </vt:lpstr>
      <vt:lpstr>New Faculty in humanities and social sciences 2015 </vt:lpstr>
      <vt:lpstr>New Faculty in experimental sciences 2015 </vt:lpstr>
      <vt:lpstr>New Faculty in Natural sciences 2015 </vt:lpstr>
      <vt:lpstr>PowerPoint Presentation</vt:lpstr>
      <vt:lpstr>PhD students</vt:lpstr>
      <vt:lpstr>Why so few women among the staff? </vt:lpstr>
      <vt:lpstr> Women Fellowships for Post-Doc training abroad   </vt:lpstr>
      <vt:lpstr>Our mission  -  2025</vt:lpstr>
      <vt:lpstr>Courses of action</vt:lpstr>
      <vt:lpstr>Courses of action - female faculty </vt:lpstr>
      <vt:lpstr>Courses of action - for female students and staff  (Dean of Students and his staff)</vt:lpstr>
      <vt:lpstr>Cornell's Model for Recruiting, Retaining and Advancing Women: Progress and Remaining Challenges</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kerem</dc:creator>
  <cp:lastModifiedBy>kerem</cp:lastModifiedBy>
  <cp:revision>47</cp:revision>
  <dcterms:created xsi:type="dcterms:W3CDTF">2015-11-01T15:09:10Z</dcterms:created>
  <dcterms:modified xsi:type="dcterms:W3CDTF">2016-02-18T10:49:23Z</dcterms:modified>
</cp:coreProperties>
</file>